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ink/ink16.xml" ContentType="application/inkml+xml"/>
  <Override PartName="/ppt/ink/ink17.xml" ContentType="application/inkml+xml"/>
  <Override PartName="/ppt/notesSlides/notesSlide5.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7.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8.xml" ContentType="application/vnd.openxmlformats-officedocument.presentationml.notesSlide+xml"/>
  <Override PartName="/ppt/ink/ink85.xml" ContentType="application/inkml+xml"/>
  <Override PartName="/ppt/notesSlides/notesSlide9.xml" ContentType="application/vnd.openxmlformats-officedocument.presentationml.notesSlide+xml"/>
  <Override PartName="/ppt/ink/ink86.xml" ContentType="application/inkml+xml"/>
  <Override PartName="/ppt/ink/ink8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5" r:id="rId5"/>
    <p:sldId id="259" r:id="rId6"/>
    <p:sldId id="260" r:id="rId7"/>
    <p:sldId id="261" r:id="rId8"/>
    <p:sldId id="262" r:id="rId9"/>
    <p:sldId id="263" r:id="rId10"/>
    <p:sldId id="264" r:id="rId11"/>
  </p:sldIdLst>
  <p:sldSz cx="14630400" cy="8229600"/>
  <p:notesSz cx="8229600" cy="14630400"/>
  <p:embeddedFontLst>
    <p:embeddedFont>
      <p:font typeface="Inter" panose="02000503000000020004" pitchFamily="2" charset="0"/>
      <p:regular r:id="rId13"/>
    </p:embeddedFont>
    <p:embeddedFont>
      <p:font typeface="Manrope"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49:52.600"/>
    </inkml:context>
    <inkml:brush xml:id="br0">
      <inkml:brushProperty name="width" value="0.05" units="cm"/>
      <inkml:brushProperty name="height" value="0.3" units="cm"/>
      <inkml:brushProperty name="color" value="#FFFFFF"/>
      <inkml:brushProperty name="inkEffects" value="pencil"/>
    </inkml:brush>
  </inkml:definitions>
  <inkml:trace contextRef="#ctx0" brushRef="#br0">1836 546 16383,'75'0'0,"4"0"0,12 0 0,-2 0 0,8 0 0,-46 0 0,1 0 0,7 0 0,1 0 0,-3 0 0,-1 0 0,3 0 0,-1-2 0,0 0 0,-1-2 0,-1 0 0,-1-2 0,0-2 0,0-2 0,-3 1 0,1 0 0,44-9 0,0-1 0,-11 1 0,5 0 0,0 0 0,-2 6 0,-12 0 0,0 0 0,-7 1 0,-7-3 0,-17 6 0,-9 0 0,-11 0 0,-26 2 0,-22 6 0,-31 0 0,-28 0 0,32 0 0,-3 0 0,-4 0 0,-1 0 0,0 0 0,-1 0 0,-4 0 0,-1 0 0,0 0 0,-1 0 0,-6 0 0,0 0 0,0 0 0,-1 0 0,0 0 0,-2 0 0,-7 0 0,-1 0 0,-3 0 0,0 0 0,-2 0 0,-2 0 0,0 0 0,1 0 0,2-3 0,0 0 0,-2-1 0,0 0 0,2 0 0,1 0 0,2 0 0,2 0 0,3-2 0,0 0 0,7 1 0,1 1 0,2 0 0,1 0 0,1 1 0,0-2 0,3-1 0,1 0 0,3 3 0,1 0 0,5 1 0,1 0 0,-44 0 0,20 2 0,9 0 0,11 0 0,13 0 0,7 0 0,33 0 0,13 0 0,15 0 0,30 0 0,29 0 0,-35 0 0,1 0 0,5 0 0,1 0 0,10 0 0,2 0 0,6 0 0,1 0 0,4 1 0,2 0 0,2 2 0,1 0 0,6-2 0,2 0 0,5 2 0,2 0 0,-31-1 0,0-1 0,1 0 0,2 1 0,1 1 0,-2-2 0,-1 0 0,-1 0 0,1-1 0,1 2 0,0 1 0,1-2 0,-3 0 0,-1 0 0,1-1 0,30 1 0,0-2 0,-8 1 0,-1 0 0,2 0 0,-2 0 0,-1 0 0,-2 0 0,-3 0 0,0 0 0,0 0 0,-1 0 0,-7 1 0,-2-2 0,-3 1 0,-1-2 0,-4 1 0,-2-4 0,-7-2 0,-1-4 0,35-17 0,-21 0 0,-15 3 0,-19 5 0,-1-38 0,-7-11 0</inkml:trace>
  <inkml:trace contextRef="#ctx0" brushRef="#br0" timeOffset="2118">1600 110 16383,'51'8'0,"-1"0"0,47 4 0,-12-4 0,-20-8 0,1 0 0,7 0 0,12 0 0,-4 2 0,5 4 0,-1 7 0,-6 1 0,4 0 0,-2-4 0,-5-2 0,-1-2 0,0-6 0,2 0 0,1 0 0,1 0 0,-8 0 0,-2 0 0,-3 0 0,-5 0 0,4 0 0,-3 0 0,-3 0 0,-7 0 0,-7 0 0,-11 0 0,-6 0 0,-3 0 0,-82 0 0,-28 0 0,25 0 0,-3 0 0,-1 0 0,-1 0 0,-8 0 0,-2 0 0,-8 0 0,-1 0 0,-4 3 0,-2 0 0,-8 2 0,-2 0 0,32-1 0,0 1 0,0 0 0,-1 1 0,-1 1 0,1 1 0,-1 1 0,0 0 0,0 1 0,-1-1 0,1-1 0,1 1 0,1 0 0,0 1 0,2-1 0,-33 7 0,2 1 0,3 0 0,2 0 0,-1 1 0,2 0 0,4 0 0,2-1 0,6-2 0,1 0 0,3-1 0,2 0 0,5-2 0,1 1 0,5 0 0,3 2 0,4-2 0,5 2 0,-27 17 0,18-7 0,19-5 0,14-6 0,22 2 0,10-14 0,24 4 0,26-4 0,31-2 0,-34 0 0,3 0 0,9 1 0,2-2 0,6 0 0,3-2 0,12-2 0,2-4 0,6-4 0,2-2 0,-30 3 0,2-1 0,0-1 0,4 0 0,2 0 0,0 0 0,2 2 0,1 1 0,1 0 0,2 0 0,1 0 0,0 0 0,3 1 0,1 0 0,-1 0 0,-3 0 0,-1 0 0,1 0 0,0-1 0,0-1 0,0 0 0,-4 2 0,1-1 0,-1 0 0,-2 1 0,-1-1 0,1 2 0,1 1 0,-1 1 0,0 0 0,-1-1 0,0-1 0,-1 1 0,-1 1 0,0 1 0,0-1 0,-2 1 0,-1 0 0,0 0 0,30-2 0,-4 0 0,-14 1 0,-2 0 0,-9 1 0,-1 2 0,-5-1 0,-5 2 0,30-4 0,-24 7 0,-41 0 0,-38 0 0,-38 0 0,-19 0 0,-18 0 0,32 0 0,-3 0 0,-10 0 0,-3 0 0,-9 0 0,-4 0 0,17 0 0,-2 0 0,-1 0 0,-3 0 0,0 0 0,-1 0 0,-2 0 0,1 0 0,-1 0 0,0 0 0,0 0 0,0 0 0,-1 0 0,0 0 0,1 0 0,1 0 0,0 0 0,1 0 0,-1 0 0,1 0 0,0 0 0,1 0 0,-1 0 0,1 0 0,1 0 0,0 0 0,0 0 0,2 0 0,-1 0 0,2 0 0,-31 0 0,2 0 0,5 0 0,2 0 0,5 1 0,2 0 0,8 1 0,1 1 0,5 0 0,3 2 0,3-1 0,2 2 0,8 2 0,1 2 0,-34 14 0,19-2 0,17-1 0,27-3 0,12 0 0,14-2 0,16-4 0,25-4 0,35-6 0,21 2 0,-41-1 0,1 0 0,6 1 0,2-2 0,8 0 0,3-2 0,5 2 0,2 1 0,7-1 0,2 2 0,-28-2 0,1 0 0,2 0 0,4-1 0,1-1 0,1 1 0,0 0 0,1 0 0,-1 1 0,2-1 0,-1 1 0,0 1 0,-5 1 0,1 0 0,-1 0 0,-1-2 0,0 0 0,0 0 0,-3-1 0,-1 1 0,1-1 0,30 0 0,0 0 0,-4 2 0,0 0 0,0 0 0,-1 0 0,-4-1 0,-2 0 0,-6-1 0,-2 0 0,-6-1 0,-3 0 0,-11 0 0,-3 0 0,36 0 0,-26 0 0,-21 0 0,-50 0 0,-24 0 0,-41 0 0,-26 0 0,37 0 0,-5 0 0,-16 0 0,-4 0 0,-13 0 0,-4 0 0,31 0 0,-1-1 0,-1 0 0,-3-1 0,-2 0 0,0 0 0,-4 1 0,-1 0 0,-1-1 0,0-1 0,-1 0 0,0-1 0,-3 1 0,0-1 0,-1 1 0,-1-1 0,0 1 0,-1 0 0,4 1 0,-1 1 0,1 0 0,2-1 0,0-1 0,0 2 0,4 0 0,0 0 0,1 1 0,2-1 0,1 2 0,0-1 0,1 0 0,0 0 0,1 0 0,5 0 0,1 0 0,0 0 0,-27 0 0,2 0 0,4 0 0,3 0 0,12 0 0,4 0 0,8 0 0,3 0 0,-39 0 0,26 0 0,27 8 0,28 4 0,10 4 0,18 0 0,14-4 0,24 4 0,31-3 0,-31-5 0,3 2 0,7 2 0,1 0 0,9-1 0,2 0 0,9 3 0,3 0 0,3 0 0,2-1 0,3-2 0,2 0 0,-26-4 0,1 0 0,0-1 0,0 0 0,1 0 0,1 0 0,2 0 0,0 1 0,1-1 0,3 0 0,0 0 0,1 0 0,1-2 0,0-1 0,-1 0 0,2 0 0,0-1 0,-1 1 0,-1-1 0,-1 0 0,0 0 0,-1 0 0,-1 0 0,0 0 0,-1 0 0,-2 0 0,0 0 0,28-2 0,-2 0 0,-3 0 0,-2 0 0,-5 0 0,0 0 0,-2 0 0,-1 0 0,-9 0 0,-2 0 0,-5-1 0,-3 0 0,-7-1 0,-3-2 0,33-8 0,-18-10 0,-19-5 0,-17-1 0,-25 6 0,-8-2 0,-2 3 0,-2 5 0,-6 4 0,-17 6 0,-19 4 0,-31-4 0,28 2 0,-3 0 0,-6-1 0,-3 0 0,-7-2 0,-3 0 0,-9-1 0,-2 2 0,-8-1 0,-2 1 0,-4 2 0,-2 0 0,31 1 0,-1 1 0,-1-1 0,-3 2 0,-1 0 0,0-1 0,-3 0 0,-1-1 0,0 0 0,0 1 0,0 1 0,0 0 0,2 1 0,1 1 0,-1 0 0,1 0 0,-1 1 0,2-1 0,5-1 0,1 0 0,0 0 0,-31 0 0,2 0 0,3 0 0,2 0 0,10 0 0,1 0 0,1 0 0,2 0 0,6 1 0,3 0 0,6 2 0,2 0 0,6-1 0,3 2 0,-25 14 0,15 9 0,15 5 0,23 2 0,11-1 0,8-5 0,4-2 0,2 5 0,6-5 0,15 0 0,17 0 0,33 5 0,-24-18 0,5-2 0,5 0 0,3 0 0,6 0 0,1-2 0,3-3 0,2-2 0,9 1 0,3-1 0,6-1 0,2 0 0,-28-1 0,1 0 0,0 0 0,3 0 0,1 0 0,0 0 0,3-2 0,0 0 0,1 0 0,-1 0 0,1 0 0,0 0 0,-1 0 0,0 0 0,0 0 0,-3 0 0,0 0 0,-1 0 0,-1 0 0,-1 0 0,-1 0 0,32-1 0,-2 0 0,-2-2 0,-2 0 0,-5 1 0,0 0 0,-3-5 0,-1-3 0,-3 0 0,-2-4 0,-5-1 0,-3-4 0,-3-3 0,-4-3 0,-14 4 0,-3-2 0,31-24 0,-17 9 0,-33 2 0,-9 9 0,-11 7 0,-6 2 0,-6 0 0,-9 0 0,-25 6 0,-31 1 0,-19 3 0,35 6 0,-2 0 0,-11-2 0,-3-2 0,-8 1 0,-1 0 0,-7-1 0,-2 0 0,-5 0 0,-2 0 0,-1 1 0,-2 0 0,26 1 0,-1-1 0,-1 2 0,-1 0 0,0 1 0,0 1 0,-1 0 0,-1 0 0,0 1 0,1-1 0,-2 2 0,1-1 0,-1 0 0,0 0 0,1 0 0,1 0 0,1 0 0,1 0 0,1 0 0,1 0 0,0 0 0,1 0 0,1 0 0,2 0 0,-29-1 0,2 2 0,4-1 0,2 2 0,4 0 0,2 2 0,10-2 0,1 2 0,1 3 0,2 2 0,6 1 0,1 2 0,5 0 0,3 2 0,-36 19 0,25 7 0,19 1 0,17-7 0,16 0 0,6-8 0,4 1 0,2-1 0,2 0 0,6-4 0,16 5 0,23 1 0,41-8 0,-26-10 0,4-2 0,4-2 0,3-1 0,5-1 0,2 0 0,0-3 0,1 0 0,9 2 0,2 0 0,3-2 0,2 0 0,-30-1 0,0 0 0,1 0 0,2 0 0,0 0 0,0 0 0,2 0 0,0 0 0,0 0 0,0 0 0,-1 0 0,0 0 0,0 0 0,0 0 0,-1 0 0,-2 0 0,-1 0 0,0 0 0,34-1 0,-2 0 0,-6-2 0,-2 0 0,-7-2 0,-2-3 0,-5-6 0,-3-4 0,-11-1 0,-2-2 0,-4-2 0,-3-1 0,-8 0 0,-1 0 0,31-15 0,-27 1 0,-17 8 0,-14 3 0,-10 3 0,-8 6 0,-6 2 0,-12 2 0,-20 2 0,-17-2 0,-28 3 0,32 5 0,-3 0 0,-6-1 0,-3 0 0,-4-1 0,-3 0 0,-10 1 0,-2 0 0,-6-1 0,-4 0 0,27 2 0,-2-1 0,-1 2 0,-3-1 0,-1 2 0,-1-1 0,-4 0 0,-2-1 0,1 1 0,1 2 0,0 1 0,1-1 0,1 0 0,0 1 0,0-1 0,3 0 0,0 1 0,0-1 0,3 1 0,0-1 0,1 2 0,-30 1 0,0 0 0,4 0 0,0 0 0,5 0 0,1 0 0,1 0 0,2 0 0,12 0 0,3 0 0,3 0 0,2 0 0,4 0 0,3 0 0,-35 2 0,16 4 0,21 8 0,17 8 0,19 5 0,14 3 0,4-6 0,2 2 0,0-1 0,8-1 0,17 2 0,33 0 0,-9-9 0,5-1 0,6-2 0,1 0 0,7-1 0,2 0 0,6 3 0,3-1 0,9-3 0,2 0 0,2-1 0,2-2 0,2-1 0,2-2 0,-30-1 0,1 0 0,0-1 0,1-1 0,1-1 0,0-1 0,1 1 0,1-1 0,0 0 0,2 0 0,0 0 0,-1-1 0,0 1 0,0-2 0,1 1 0,0 0 0,1 0 0,-1 0 0,-1 0 0,-1 0 0,0 0 0,-2 0 0,-1 0 0,-1 0 0,27 0 0,-2 0 0,-4 1 0,-2-2 0,-4 1 0,-1-2 0,-4 0 0,-2-2 0,-5 0 0,-3-4 0,-3-3 0,-2-4 0,-6-1 0,-3-2 0,36-23 0,-21 1 0,-29 10 0,-17 5 0,-14 5 0,-8 2 0,-6 0 0,-8 0 0,-18 7 0,-31 3 0,-22 0 0,31 2 0,-3 0 0,-3-1 0,-1 0 0,-3 0 0,-1 0 0,-3 1 0,0 0 0,-1-2 0,-1 2 0,-3 1 0,-1 2 0,-7-1 0,-2 1 0,-7 4 0,0-4 0,14-10 0,1-6 0,-2-1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3:00.834"/>
    </inkml:context>
    <inkml:brush xml:id="br0">
      <inkml:brushProperty name="width" value="0.1" units="cm"/>
      <inkml:brushProperty name="height" value="0.1" units="cm"/>
      <inkml:brushProperty name="color" value="#FFFFFF"/>
    </inkml:brush>
  </inkml:definitions>
  <inkml:trace contextRef="#ctx0" brushRef="#br0">3368 1071 24575,'-79'-12'0,"0"0"0,1 0 0,5 1 0,2 1 0,3 1 0,-15-1 0,7 3 0,17 3 0,5 3 0,-23 4 0,-17-3 0,7 0 0,-1 0 0,7 0 0,-7 0 0,4 0 0,-2 0 0,4 0 0,7 2 0,5 1 0,4 1 0,10 6 0,10-4 0,9 0 0,9 1 0,49-3 0,40-4 0,38 0 0,-32 0 0,4-1 0,5 0 0,3-1 0,3-2 0,2 0 0,2-2 0,3-1 0,7-2 0,2-4 0,-2-3 0,0-2 0,-30 7 0,1 0 0,-1 0-285,2 1 0,0 0 0,0 0 0,30-6 0,1 1 0,-33 7 0,1 1 0,0 0 0,30-4 0,0 0 285,-2 1 0,-1 1 0,3 3 0,-1 1 0,-8 1 0,-1 1 0,-4-1 0,-1 0 0,-6 0 0,-2 0 0,-4 2 0,-2 1 0,-14-1 0,-2-1 0,34 0 673,-25-2-673,-20 4 0,-44-10 0,-19 5 0,-27-2 0,-37 5 0,30 0 0,-4 1 0,-5 1 0,-3 0 0,-6 1 0,-2 0 0,-5 0 0,-2 0 0,-5 0 0,-1 0 0,-1 0 0,0 0-245,-2 0 0,-1 0 0,-3 0 0,0 0 0,0 0 0,-1 0 1,0 1-1,-1 0 245,-1 0 0,0 3 0,5 1 0,1 4 0,0 3 0,1 2 0,1 3 0,0 1 0,3 2 0,1 2 0,1 3 0,2 0 0,2-1 0,1-1 0,3 0 0,1 1-53,2 0 0,3 0 0,9-4 0,2 0 0,5 0 0,3 0 0,-38 16 53,20-4 0,28-9 0,24-4 475,11-4 0,11-2 0,13-4 0,21-4-475,24-3 0,32-2 0,-34 0 0,4 0 0,5 0 0,2 0 0,5 0 0,3 0 0,7 0 0,2 0 0,10 0 0,2 0 0,-32 0 0,1 0 0,0 0-189,2 0 1,0 0-1,0 0 1,2 0 0,0 0-1,1 0 1,2 0-1,1 0 1,-1 0 0,-2 0-1,1 0 1,-1 0 188,1 0 0,-1 0 0,-1 0 0,-3-1 0,-1 1 0,0-1 0,1 0 0,-1 0 0,0 0 0,31-2 0,-2 0 0,-2-1 0,-1 0 0,-2 2 0,-2-1 0,-9 0 0,-2-2 0,-5 1 0,-1 1 322,-5-1 1,-2 0 0,-11 0 0,-3 0 0,28-7-323,-19 2 0,-32 1 80,-33-2 0,-32 4 0,-43 6 0,27 0 0,-4 0-80,-10 0 0,-5 0 0,-17 0 0,-3 0 0,-5 0 0,-2 0 0,29 0 0,-1 0 0,-1 0 0,-2 0 0,0 0 0,-1 0 0,-1 0 0,1 0 0,-1 0 0,0 0 0,-1 0 0,0 0 0,0 0 0,0 1 0,0 0-176,-1 0 0,0 1 1,1-1-1,1 0 0,0 1 1,1 0-1,2 2 0,0 1 1,1 2-1,2 0 0,1 0 1,0 2 175,-28 5 0,0 2 0,2 2 0,2 1 0,7-2 0,2-1 0,4 0 0,2 0 0,3-1 0,4-1 0,11-2 0,4-2 0,-36 9 0,23-3 1123,25-2 1,25-6-1124,23-4 0,36-2 0,25-2 0,26 0 0,-30 0 0,4 0 0,8 0 0,2 0 0,11-1 0,2 0 0,-24 0 0,2 0 0,1-1 0,7-1 0,2 0 0,1-1 0,5-2 0,2 0 0,1-2 0,3-1 0,0 0 0,2-1-265,1-1 1,1-1 0,0-1 0,4-2 0,0 0 0,0-1 0,1 1 0,0-1 0,-1 0 0,0 1-1,-1 0 1,1 0 264,-2 0 0,0 0 0,-1 1 0,-3 1 0,-1 0 0,-1 0 0,-6 1 0,-1 0 0,0 0 0,-5 1 0,0 0 0,-1 0 0,-4-1 0,0 0 0,-2 0 0,-2 1 0,-2 0 0,-1-1 0,25-7 0,-3 0 0,-11 1 0,-3-1 0,-11 1 0,-6 0 0,21-11 0,-42 11 0,-21 2 0,-16 8 0,-25 4 0,-19 2 0,-39 2 0,21 0 0,-5 0 0,-6 0 0,-3 0 0,-8 0 0,-2 0 0,-10 0 0,-3 0 0,32 0 0,-2 0 0,0 0 0,-4 0 0,-2 0 0,0 0-63,-2 0 1,-1 0 0,-2 0 0,-2 1 0,-1-1 0,-1 2 0,-2 0 0,-1 1 0,0 1 0,0 2 0,-1 0 0,0 1 62,1 1 0,0 0 0,1 1 0,1 2 0,0 1 0,1 0 0,3 0 0,0 0 0,0 1 0,3 0 0,-1 1 0,1 0 0,3 0 0,-1 0 0,2 0 0,2-1 0,2-1 0,0 1 0,5-1 0,1 1 0,1-1 0,-29 7 0,1 0-51,7-2 1,3 2 0,10 0 0,4 1 0,11-4 0,3-1 0,-34 12 50,26-7 794,37-4 0,27-8 1,35-4-1,29-2-794,27-2 0,-31 0 0,3 0 0,11 0 0,3 0 0,8-1 0,2-1 0,9-1 0,2-4 0,-28 0 0,1-2 0,1-1 0,5-3 0,2-3 0,0 1 0,1 0 0,0-1 0,1 0-188,1 0 0,0 0 0,0 0 0,-3 1 0,1 0 0,-1 1 1,-5 0-1,1 1 0,-2-1 0,-2 0 0,0-1 0,-2 0 188,-1 1 0,-1-1 0,-1 0 0,30-6 0,-2-1 0,-7 1 0,-4-1 0,-5 2 0,-3 0 0,-7 0 0,-3 2 0,-9 3 0,-5 2 0,25-6 0,-21 4 2841,-20 0-2841,-25 8 0,-17 0 0,-25 7 0,-22 0 0,-22 0 0,24 0 0,-3 0 0,-10 0 0,-4 0 0,-8 1 0,-4 0 0,-9 1 0,-2 1 0,24-1 0,-1 1 0,-1 1 0,-2 2 0,0 1 0,-1 0 0,-1 2 0,0 0 0,0 2-144,-1 0 0,0 1 0,0 1 1,-1-1-1,1 1 0,0 1 1,4-1-1,1 0 0,0 0 1,-29 5-1,1 1 144,4 1 0,3-1 0,2-1 0,3-1 0,11-1 0,1-1 0,7-2 0,2-1 0,6-2 0,2-1 0,-30 7 0,34-4 0,26-2 0,31-4 0,59-6 0,34 0 0,-35 0 0,3 0 0,8 0 0,3 0 0,11 0 0,3 0 0,-22 0 0,1 0 0,2 0 0,4 0 0,1-1 0,2 0 0,4 0 0,1 0 0,1-1 0,2-2 0,1-1 0,1-1 0,2-1 0,0-1 0,1-2 0,1 1 0,0-1 0,1 0-52,1-1 0,0 0 0,0 0 0,-1 0 0,-1 0 0,0 0 0,-3 1 0,-1 1 1,0 0-1,-3-1 0,-1 1 0,0 0 52,-3-1 0,0 1 0,-2-1 0,-1 1 0,-1 0 0,-1-1 0,-3 1 0,0 0 0,-2-1 0,27-4 0,-4 0 0,-10 0 0,-5 0 0,-18 3 0,-5 0 0,19-8 0,-33 3 0,-31 9 0,-29 2 0,-19 3 0,-42 2 0,16 0 0,-5 0 0,-8 0 0,-5 0 0,-9 0 0,-5 0 0,25 0 0,-1 0 0,-2 0 0,-5 0 0,-2 0 0,0 0 0,-2 0 0,-2 0 0,0 0-76,-2 0 1,-1 0 0,-1 0-1,-3 2 1,-1 1 0,1 0 0,2 1-1,1 0 1,-1 1 0,1 0 0,0 2-1,0-1 76,-1 1 0,1 0 0,0 1 0,4 1 0,1 1 0,0 1 0,0 1 0,1 1 0,0 0 0,4 0 0,1 0 0,1 1 0,3 0 0,1 0 0,1 1 0,-28 6 0,3 0 0,12-1 0,3 1 0,8-2 0,2-1 0,8-1 0,4-1 0,-36 14 0,34-4 0,21-2 0,25-5 722,23-10 1,26-3 0,31-6 0,18 0-723,-31 0 0,2 0 0,8 0 0,4 0 0,11 0 0,4 0 0,6 0 0,4 0 0,4 0 0,3 0 0,-27 0 0,0 0 0,2 0 0,2 0 0,1 0 0,0 0 0,1 0 0,1-1 0,0 1-206,1-2 0,-1 1 0,1-1 1,3 0-1,-1-1 0,1 0 1,-2-1-1,1-1 0,-1 0 1,-2 0-1,0 1 0,-1-1 206,0 0 0,-1 0 0,-2 1 0,-6 0 0,-2 1 0,-1 1 0,31-2 0,-1 0 0,-6 0 0,0 0 0,-6 0 0,-1 0 0,-8 2 0,-4 1 0,-13-2 0,-4 1 0,35 1 2937,-26 1-2937,-36 0 0,-24 0 0,-25 0 0,-11 0 0,-16 0 0,-26 0 0,-22 0 0,41 0 0,-3 0 0,-6 0 0,-2 1 0,-6 2 0,-3 0 0,-2 4 0,-2 1 0,-2 2 0,-2 1 0,-2 3 0,-1-1 0,-7 1 0,0-1 0,-2-1 0,-1 1-195,0-1 1,-1-1 0,31-3 0,-1 0 0,1 0 0,0 1 0,-1 0 0,1 1 0,-32 4 0,1 0 194,3 0 0,1 0 0,3-2 0,2-2 0,6 0 0,1-1 0,4-1 0,1 0 0,5-1 0,2 0 0,4 0 0,4 0 0,-37 5 0,21-2 879,23-6 0,46-2 1,35-2-880,34 0 0,30 0 0,-31 0 0,3 0 0,6 0 0,3 0 0,6 0 0,3 0 0,11-1 0,2 0 0,6-1 0,1-2 0,-30 0 0,0 0 0,1 0-211,2-2 1,1 0 0,0 0-1,5 1 1,0 0 0,1 1 0,0 1-1,0 0 1,-1 0 0,0 0 0,-1-1-1,0 1 211,-1 1 0,0 0 0,-1-1 0,-2-1 0,-2-1 0,1 1 0,0 1 0,-1 0 0,1 0 0,-2-1 0,1 0 0,-1-1 0,0 1 0,0-1 0,-2 0 0,29-4 0,-3-1 0,-10 1 0,-3 0 0,-9 0 0,-5 0 0,-10 2 0,-5-1 0,22-10 0,-45 3 0,-17 2 489,-7 2 0,-19 4 0,4 2 0,-10 2-489,-14-2 0,-25-3 0,-18-3 0,8 5 0,6 6 0,-26 3 0,28-2 0,-5 0 0,-5 0 0,-2 1 0,-5 0 0,-1 0 0,-2 4 0,0-1 0,1-1 0,0 0 0,-1 1 0,0 0-151,1 0 1,0-1-1,1-2 1,0 1-1,1 0 1,1 2-1,0-2 1,0 1 150,0 1 0,1-2 0,3-3 0,0-1 0,0 1 0,1 0 0,1-1 0,2 0 0,2 0 0,0 0 0,6 1 0,0 0 0,2 0 0,2 0 0,2 0 0,1 0 528,3 0 1,0 0 0,-42 0 0,17 0 0,10 0-529,11 0 0,18 0 0,34 0 0,27 0 0,35 0 0,16 0 0,21 0 0,-38 0 0,3 0 0,9 0 0,3 0 0,7 0 0,1 0 0,7 0 0,2 0 0,4 0 0,3 0 0,-28 0 0,2 0 0,0 0 0,0 0 0,1 0 0,-1 0-207,2 0 1,-1 0 0,1 0-1,1 0 1,-1 0 0,1 0 0,-2 0-1,0 0 1,0 0 0,1 0 0,1 0-1,0 0 207,-1 1 0,0-1 0,0-1 0,-2 0 0,-1 0 0,-1-1 0,27-1 0,-3 0 0,-12-1 0,-3 1 0,-12 1 0,-6-2 0,18-7 0,-50 2 0,-16-4 405,-13-1 1,-3 0 0,3 0-406,0 0 0,0 0 0,-25 6 0,-40-1 0,-32 9 0,45 2 0,0 2 0,-4 1 0,-1 1 0,-5-4 0,-3-1 0,-12-1 0,-4 0 0,-4 0 0,0 0 0,-5 1 0,0 1 0,1 1 0,1 2 0,-5 1 0,-1 2 0,1-1 0,-1 0-216,-1 0 0,0 0 1,2 0-1,0 0 1,-1 0-1,0 0 0,3 0 1,1 0 215,3 1 0,0-2 0,2-1 0,1 0 0,7-1 0,2 1 0,4 0 0,1 0 0,4-2 0,1 1 0,9 2 0,2-1 0,-33 2 0,18-1 800,20 0 0,35-1 0,35-5-800,16 0 0,20 0 0,16 0 0,15 0 0,-39 0 0,3 0 0,10 0 0,2 0 0,5 0 0,3 0 0,6 0 0,2 0 0,4 0 0,2 0 0,9 0 0,3 0 0,-31 0 0,0 0 0,1 0 0,-1 0 0,1 0 0,0 0-181,0 0 1,1 0-1,-1 0 1,30 0 0,0 0-1,-31 0 1,0 0-1,0 0 1,0 0 0,0 0-1,0 0 181,30 0 0,0 0 0,-2 0 0,-1 0 0,-10 0 0,-2 0 0,-4 0 0,-3 0 0,-2 0 0,-5 0 0,-14 0 0,-4 0 0,14 0 0,-30 0 0,-26-2 0,-31-4 0,-10-3 0,-16 1 0,-24 9 0,-26 15 0,40-10 0,-3-1 0,-8-1 0,-3-2 0,-16 0 0,-2 1 0,-7 4 0,-2 2 0,33-4 0,-1 1 0,0 0-43,-2 0 0,0 0 0,0 1 0,1 0 1,0 1-1,-1-2 0,-3 0 0,-1-1 1,0 0-1,1 0 0,-1-1 0,1 0 43,0 0 0,-1 0 0,2 0 0,0 0 0,1 0 0,1 1 0,-30 2 0,3 0 0,5 0 0,2 0 0,5 0 0,1 0 0,7-1 0,2 0 0,8 0 0,1-1 0,9 0 0,2 0 0,-38 6 0,28-5 0,22-1 0,21-4 480,22-1 1,30 0 0,14 0 0,14 0-481,15 0 0,21 0 0,-36 0 0,3 0 0,7 0 0,2 0 0,7 0 0,2 0 0,9 0 0,1 0 0,10 0 0,1 0 0,-31 0 0,0 0 0,1 0-175,1 0 0,1 0 0,0 0 0,1 0 0,0 0 0,0 0 0,-3 0 1,1 0-1,-1 0 0,-1 0 0,-1 0 0,0 0 175,-1 0 0,0 0 0,-1 0 0,32 0 0,-2 0 0,-2 0 0,-1-1 0,-7-1 0,-2 1 0,-6-1 0,-3-1 0,-7-2 0,-3 0 0,-9 2 0,-2 0 0,38-3 2258,-20 0-2258,-26-5 0,-27 4 0,-19-2 0,-13 3 0,-10 6 0,-7 0 0,-8 0 0,-9 0 0,-18 0 0,-15 0 0,-16 0 0,37 0 0,-4 0 0,-11 0 0,-2 0 0,-5 0 0,-1 0 0,-4 0 0,0 0 0,0 0 0,-2 0 0,-3 0 0,-1 1 0,-1 1 0,-2 1-219,1 2 0,-1-1 0,29-1 0,-1 0 0,0-1 0,-32 2 1,1 0-1,-1 0 0,0 0 219,2 0 0,0 0 0,3-2 0,1-1 0,4 1 0,1 1 0,3-2 0,2-1 0,4 0 0,2 0 0,4 2 0,2 1 0,6-1 0,3 1 0,6-2 0,1 1 712,-44-1 1,24-1-1,22 2-712,22 3 0,21-4 0,28 5 0,16-6 0,18 0 0,15 0 0,14 0 0,-32 0 0,2 0 0,8 0 0,1 0 0,7 0 0,3 0 0,9 0 0,3 0 0,7 0 0,2 0 0,6 0 0,1 0-207,-29 0 1,1 0-1,1 0 1,2 0 0,2 0-1,-1 0 1,3 0 0,0 0-1,-1 0 1,1 0-1,-1 0 1,0 0 206,0 0 0,0 0 0,-1 0 0,-3 0 0,0 0 0,0 0 0,-1 0 0,1 0 0,-1 0 0,0 0 0,0 0 0,0 0 0,-1 0 0,-1 0 0,0 0 0,30 0 0,-2 0 0,-8 0 0,-2 0 0,-8 0 0,-3 0 964,-9 0 1,-4 0-965,30 0 0,-62 0 0,-33 0 0,-13 0 0,-6 0 0,-7 0 0,-8 0 0,-8 0 0,-18 0 0,-18 0 0,-19 0 0,40 0 0,-4 0 0,-5 0 0,-3 0 0,-7 0 0,-2 0 0,0 0 0,-1 0 0,-1 0 0,1 0 0,1 0 0,-1 0 0,-2 0 0,0 0 0,-1 0 0,1-1-115,-1-1 0,2-1 1,7 2-1,1-1 0,2-3 1,2-1-1,4-1 1,2 0 114,5-1 0,2-1 0,6-1 0,3 1 0,-28-5 0,19 1 2635,21 4-2635,19-4 0,14 7 0,17-3 0,22 3 0,27-1 0,24-2 0,-32 0 0,3-1 0,3-1 0,2-1 0,4-2 0,2 1 0,6-1 0,1 0 0,0 0 0,0 0 0,1 0 0,0-1-198,1 1 0,2 0 0,2 2 1,2 1-1,2-1 0,1 0 0,-1 0 1,-1-1 197,-2 0 0,0 0 0,-4 0 0,0 1 0,-6-1 0,-1-1 0,-4 0 0,-3-2 0,-3 2 0,-3-1 0,35-15 0,-30 3 0,-23 4 0,-18 4 0,-18-1 0,-5 1 0,-2 2 0,-6 7 243,-1 6 1,1 2 0,-1 2 0,-5 2-244,-8 2 0,-9 3 0,-18 2 0,-9-3 0,-11 0 0,-11 10 0,-15 12 0,42-11 0,-2 1 0,-4 0 0,-1 0 0,-4 0 0,0-2 0,-1-2 0,1-1 0,3-1 0,0 1 0,3-1 0,1-1 0,4 0 0,2 0 0,-38 14 0,6-3 0,8-2 0,11-2 0,22-7 0,15-2 0,13 2 0,25-5 0,23-1 0,24-4 0,28-1 0,-34 1 0,1-2 0,4 1 0,2-1 0,4-1 0,1-1 0,0-1 0,0-1 0,3-4 0,-1-2 0,-1-3 0,-2-1 154,-2-2 0,-1-2 0,-2 0 0,0-2 0,-5 0 1,-2-1-1,-4 1 0,-3-1-154,38-25 0,-17-2 0,-15-4 0,-15 3 0,-13 1 0,-11 2 0,-5 7 0,-3 2 0,-4 5 0,-3 5 0,4 5 0,0 4 0,-1 5 0,-4 4 0,-4 6 0,-10 2 0,-8 2 0,-7 0 0,-8 0 0,-1 3 0,3 8 0,-4 13 0,0 10 0,0 7 0,4 3 0,0 1 109,3 2 0,7 1 0,2-2 0,8 1-109,4-2 0,4 4 0,2-4 0,5-3 0,4-3 0,1-3 0,0 4 0,3-4 0,6-2 0,20-6 0,19-8 0,10-2 0,8-6 0,4-6 0,16 1 0,-31-8 0,0 3 0,-4 14 0,-1 3 0,5-3 0,0 1 0</inkml:trace>
  <inkml:trace contextRef="#ctx0" brushRef="#br0" timeOffset="437">4664 1127 24575,'59'-5'0,"7"1"0,18-1 0,10 5 0,-41 0 0,2 0 0,5 0 0,2 0-473,11 0 0,1 0 0,-5 0 0,0 0 0,5 0 0,1 0 473,-5 0 0,-1 0-444,-1-1 0,-3 2 1,-10 4-1,-2 2 1,-1 1-1,-1 0 1</inkml:trace>
  <inkml:trace contextRef="#ctx0" brushRef="#br0" timeOffset="736">4424 1409 24575,'64'-14'0,"16"3"0,-30 7 0,2 1 0,7 3 0,1 0 0,0 2 0,2-1 0,16 0 0,2-2 0,2 1 0,0-1-387,6-1 1,1-1-1,0 0 1,-1-2-1,-2-2 1,-1-1 0,-4-1-1,-1 0 387,-4 0 0,-2 0-465,-7 1 0,-3-3 0,-6-9 0,-3-5 0,-6-2 0,-1 0 0</inkml:trace>
  <inkml:trace contextRef="#ctx0" brushRef="#br0" timeOffset="1019">4692 1465 24575,'59'-22'0,"28"13"0,13 4 0,-5 2 0,0 1 0,5 1 0,-1 1-700,-4 0 0,0 0 0,-2-1 0,0 0 0,-7-1 1,-2-1 699,-5-1 0,-3-1-359,-12 4 0,-4-4 0,-10-14 1,-3-6-1,30-22 0</inkml:trace>
  <inkml:trace contextRef="#ctx0" brushRef="#br0" timeOffset="1303">4734 1042 24575,'59'-22'0,"-1"1"0,2 2 0,-1 3 0,0 5 0,0 3 0,0 5 0,1 2-342,2 2 1,1 1 0,0-4 0,1-1 0,-1 0 0,0 0 341,-3-1 0,-1 0 0,-2 0 0,-1-1 0,-2-3 0,0 0 0,-2 1 0,-1-5 0,-3-9 0,-2-5 0,0-3 0,-1-1 0</inkml:trace>
  <inkml:trace contextRef="#ctx0" brushRef="#br0" timeOffset="1621">3959 930 24575,'49'-36'0,"12"3"0,36 14 0,-31 18 0,3 2 0,3 0 0,1 0 0,3 0 0,0-1-629,-1 0 0,0 0 0,2 0 1,1 0-1,3 0 0,1 0 629,3 0 0,0 0 0,5 0 0,-1-1 0,-2-1 0,0 1 0,-3-2 0,1-1 0,-4 0 0,-1 0 0,-9 3 0,-1-1 0,-7-1 0,-1 0 0,-6 3 0,0 0 0</inkml:trace>
  <inkml:trace contextRef="#ctx0" brushRef="#br0" timeOffset="3236">1607 1141 24575,'46'-28'0,"-1"0"0,6 4 0,3 4 0,6 6 0,4 4 0,4 6 0,3 2-626,5 1 0,1-1 1,2-2-1,0-1 0,3-4 1,1-1 625,-1-1 0,2-2 0,0 0 0,1 0 0,0-1 0,2 1 0,0 0 0,-1 1 0,1 0 0,-1 1 0,-4 2 0,0 0 0,-3-1 0,0 0 0,-3 1 0,-2-1 77,-3 1 1,-1-1 0,-3 1 0,-3 0 0,-5 2-1,-2 0 1,-6 0 0,-2 0-78,34-8 0,-20 3 0,-25 1 0,-15 2 183,-12-2 1,-17 3 0,-2-2 0,-19-2-184,-24-5 0,-39 1 0,28 6 0,-4 1 0,-4 2 0,-2 0 0,-5 2 0,-1 1 0,-6-2 0,-1 1 0,-6 2 0,-1 1 0,-3 0 0,-1 1-190,-2 0 0,0 0 1,31 1-1,0 0 1,-1 0-1,0 0 1,1 0-1,-1 0 1,0 0-1,0 0 1,0 0 189,0 0 0,0 0 0,1 0 0,-32 0 0,1 0 0,2 0 0,1 0 0,0 1 0,0 0 0,2 1 0,0 1 0,6 2 0,2 4 0,4 2 0,1 3 0,5 0 0,1 0 280,5 0 0,2 0 0,9 1 1,3 0-1,-39 4 0,24-2-280,18-1 0,27-9 0,19-2 138,6-3 1,6-2-1,15 0-138,7 0 0,25 0 0,21 0 0,15 0 0,-38 0 0,1 0 0,8-1 0,1-2 0,3 0 0,2-3 0,2-2 0,1-3 0,4-1 0,1-1 0,3-1 0,0 0 0,1 0 0,2 0 0,0 0 0,1 0-172,0-1 1,1 2 0,-1 1 0,0 2 0,2 0 0,-1 1 0,-2 1 0,-1 2 171,0 1 0,-1 0 0,-5 0 0,-1-1 0,-1 3 0,-1 0 0,-1 0 0,-2 0 0,-2 0 0,-1 0 0,-6 0 0,0 1 0,-4 2 0,-2 0 0,39 0 726,-13 0 1,-20 0 0,-13 0-727,-13 0 0,-39 0 0,-30 0 0,-32 0 0,-27 2 0,35-1 0,-4 1 0,-7 1 0,-2 0 0,-7 0 0,-2 2 0,-4 1 0,-1 2 0,-10 2 0,-2 0 0,33-3 0,-1 1 0,0-1-197,-1 1 0,-1 0 1,1 1-1,-3 1 1,0 1-1,0-1 1,0 1-1,0 0 1,0 0-1,0 0 1,0 0-1,0 0 197,-1 1 0,1 0 0,-1-1 0,3-2 0,-1-2 0,1 2 0,-1 0 0,1 1 0,0-1 0,2-1 0,2 1 0,0-1 0,-30 3 0,2 0 0,5 1 0,1 1 0,9-3 0,2-1 0,5-1 0,3 1 0,4-1 0,3-1 0,10 0 0,4 1 0,-19 4 0,21-3 338,29-2 1,23-7 0,23 0 0,14 0-339,14 0 0,23 0 0,17 0 0,-41 0 0,2 0 0,5 0 0,2 0 0,4 0 0,1 0 0,10 0 0,2 0 0,2 0 0,1 0-219,3 0 0,0 0 0,1-2 0,-1-1 0,3 0 0,0 0 1,2 0-1,0 0 219,2 0 0,1-1 0,2 0 0,0-1 0,-6 2 0,0 0 0,-2-1 0,-1 1 0,-3 1 0,0-2 0,-3-1 0,-2-1 0,-6 2 0,-1 0 0,-4 0 0,-1-1 387,-4 0 1,-2 1 0,-8-1 0,-3 0-1,34-7 1,-19 1-388,-18 1 0,-20 1 0,-14-5 0,-14 4 0,-13 3 0,-10 0 0,-22 1 0,-20 1 0,-13-4 0,-11-4 0,-7-1 0,38 7 0,-2 0 0,-1 0 0,-2 0 0,-3 0 0,-1 0 0,-9 3 0,-1 0 0,-4 2 0,-2 0 0,-5 1 0,0 0-241,-4 1 1,-1 0-1,-3 0 1,-1 0 0,1 0-1,1 0 1,-2 0 0,1 0 240,-3 0 0,2 0 0,3 0 0,1 0 0,1 0 0,2 0 0,2 0 0,2 0 0,2 0 0,3 0 0,7 0 0,2 0 0,5 0 0,2 0 0,6 0 0,2 0 598,4 0 0,4 0 1,-20 0-599,22 0 0,42 0 0,56 0 0,-4 0 0,4 0 0,5 0 0,2 0 0,8 0 0,2 0 0,5 0 0,1 0 0,5 0 0,1 0 0,5 0 0,2 0 0,4 0 0,2 0 0,2 0 0,0 0 0,3 0 0,1 0-190,-31 0 1,0 0-1,0 0 1,1 0-1,0 0 1,1 0-1,3 0 1,0 0-1,0 0 1,-1 0-1,-1 0 1,-1 0 189,-1 0 0,-1 0 0,0 0 0,-1 0 0,0 0 0,-2 0 0,25 0 0,-3 0 0,-5 0 0,-2 0 0,-5 0 0,-2 0 0,-7 0 0,-2 0 0,-11 0 0,-2 0 0,34 0 467,-23 0 0,-27-6 0,-16-2 0,-11-1-467,-9-1 0,-7 1 0,-7-5 0,-19 0 0,-28-2 0,-16-1 0,-14-2 0,-6 0 0,42 12 0,-3 0 0,-1 0 0,-2 0 0,-2 0 0,-2 0 0,-7 2 0,-2 2 0,-4 0 0,0 1 0,-3 1 0,0 1-185,-1 0 1,-1 0-1,-2 0 1,1 0-1,-2 0 1,1 0-1,0 0 1,-1 0 184,2 0 0,1 0 0,5 0 0,1 0 0,1 0 0,0 0 0,5 0 0,1 1 0,7 1 0,1 1 0,5 0 0,3 2 0,-34 9 0,16 0 1164,18 0 1,24 0-1165,21 0 0,19-3 0,17-4 0,17-7 0,29-2 0,24 5 0,-43 0 0,2 0 0,5 2 0,2-2 0,3-2 0,2-2 0,6 2 0,2 1 0,4 1 0,2-1-240,2 1 0,2 0 0,7 0 0,0-1 0,5 2 1,0 0-1,0 0 0,0 0 240,0 0 0,-1-1 0,2 0 0,-2-1 0,-6 1 0,-1 0 0,-3-1 0,-1 0 0,-4-3 0,-2 0 0,-7-1 0,-3 1 0,-4 1 0,-2 0 0,-7 0 0,-2 0 0,41 0 0,-21 0 0,-23 0 0,-38 0 0,-36 0 0,-30 0 0,-25 0 0,-15-5 0,38 2 0,-1 0 0,-6-1 0,-1 0 0,-3-1 0,-3-1 0,-6 0 0,-2 0 0,-2-1 0,-2 1 0,-2 1 0,-2 1-49,-3 1 0,-1 1 0,-3 1 0,-1 0 0,-3 1 0,-1 0 0,-2 0 0,-1 0 49,-1 0 0,1 0 0,0 0 0,-1 0 0,2 0 0,-1 0 0,2 0 0,0 0 0,3 0 0,0 0 0,4 0 0,2 0 0,8 0 0,2 0 0,4 1 0,2 0 0,4 1 0,2 1 0,13-1 0,2 2 0,-35 7 0,21-2 0,18 2 0,26 2 0,17 1 0,16-2 0,16-1 0,27-3 0,25-2 0,-27 2 0,3 0 0,8-1 0,2 0 0,9 2 0,2-1 0,7 3 0,3-1 0,-21-6 0,2 0 0,1 0 0,3 2 0,1 0 0,1 1 0,3 0 0,1 1 0,0-1 0,1-1 0,0 0 0,0 1 0,3-1 0</inkml:trace>
  <inkml:trace contextRef="#ctx0" brushRef="#br0" timeOffset="3606">2030 1211 24575,'-68'-17'0,"-1"-1"0,1 0 0,0 2 0,0-1 0,2 3 0,-20-1 0,5 2 0,15 5 0,5 2 0,-36-7 0,1-12 0,48 10 0,1-1 0,-38-10 0,9 0 0,7 3 0,8 1 0,11-3 0,6 2 0,5-2 0,14 4 0,1 2 0,9 4 0,5 1 0,10 4 0,14 1 0,13-2 0,34-3 0,31-5 0,-39 7 0,1-1 0,4-2 0,3-1 0,7 3 0,0-4 0,-12-11 0,-1-3 0,3 1 0,0 0 0</inkml:trace>
  <inkml:trace contextRef="#ctx0" brushRef="#br0" timeOffset="3888">2692 1366 24575,'-75'-29'0,"1"-1"0,-1 0 0,7 4 0,0 1 0,4 3 0,-16-3 0,5 6 0,17 9 0,5 3 0,-32-1 0,-6-13 0,5-4 0,5 2 0,6-1 0,-2-4 0,5 2 0,8 2 0,6-2 0,7 2 0,4-3 0,3-1 0,14 2 0,7 1 0,7 3 0,6 1 0,4 6 0,6 1 0,5-8 0,9-8 0,14-6 0,32-8 0,19-3 0,-2-15 0,-32 26 0,-1 0 0</inkml:trace>
  <inkml:trace contextRef="#ctx0" brushRef="#br0" timeOffset="4256">2410 1099 24575,'-77'-32'0,"-1"1"0,1 2 0,-1 2 0,5 5 0,4 6 0,-28 12 0,12 8 0,1-2 0,1-8 0,5-4 0,7-1 0,9 2 0,12-4 0,7 4 0,10-4 0,8-1 0,11 0 0,10 0 0,2-2 0,2-2 0,5-6 0,9-2 0,22-9 0,30-4 0,13-6 0,-33 19 0,2 0 0,5 1 0,1 0 0,1 0 0,1 1 0,2 1 0,1 1 0,2 1 0,0 1 0,6 1 0,1 1 0,-3-1 0,1 0 0,3 3 0,2 1-160,1 2 1,1 1 0,-1 0 0,0 0 0,2 4 0,1 1 0,-1 1 0,0 1 159,1 1 0,-1 0 0,-1 1 0,0 1 0,0 2 0,1 0 0,-2 0 0,0 0 0,-3 0 0,1 0 0,0 1 0,1 1 0,1 3 0,0 1 0,-1 5 0,-1 2 0,0 3 0,-1 2 0,0 5 0,-2 1 0,-4 0 0,-2 1 0,-2-2 0,-1-1 0,0 0 0,-2-2 0,-6-3 0,-1-1 0,43 22 0,-4 3 0</inkml:trace>
  <inkml:trace contextRef="#ctx0" brushRef="#br0" timeOffset="4573">2157 1197 24575,'-54'-51'0,"0"1"0,7 4 0,4 2 0,-5-15 0,48 25 0,3 1 0,0-3 0,-3 0 0,0-2 0,0-3 0,0-4 0,0 1 0,5-11 0,4 4 0,9-4 0,7 3 0,17 1 0,0-2 0,0-2 0,12 3 0,3 4 0,6 4 0,3-20 0,4 4 0</inkml:trace>
  <inkml:trace contextRef="#ctx0" brushRef="#br0" timeOffset="4804">2509 1366 24575,'-71'-47'0,"1"0"0,0 0 0,7 7 0,2 1 0,3 4 0,-7-2 0,6 5 0,-10 1 0,35 14 0,-7-21 0,4-7 0,4-2 0,9-11 0,7-3 0,6-11 0,7-14 0,2-2 0,-23-2 0,-6 5 0</inkml:trace>
  <inkml:trace contextRef="#ctx0" brushRef="#br0" timeOffset="5171">2593 1254 24575,'-70'-39'0,"-1"-1"0,1 1 0,4 4 0,1 2 0,4 3 0,-12-1 0,9 7 0,-4 7 0,30 14 0,-4-12 0,6-10 0,6 2 0,7-4 0,2-1 0,7 0 0,6 1 0,0 1 0,1-2 0,3 1 0,0-10 0,2-3 0,2 0 0,0-4 0,0 0 0,3-1 0,7-1 0,10-1 0,24-11 0,17-3 0,-25 27 0,1-2 0,6-3 0,-1 0 0</inkml:trace>
  <inkml:trace contextRef="#ctx0" brushRef="#br0" timeOffset="5438">2340 1549 24575,'-76'-35'0,"-1"-1"0,1 1 0,6 2 0,0 0 0,4 5 0,-16 3 0,10 6 0,0-3 0,25 24 0,-6-15 0,3-16 0,5 1 0,6-2 0,6 0 0,9 2 0,5 1 0,4 2 0,1 2 0,4-5 0,4-7 0,3-1 0,5-3 0,1-8 0,-3-3 0,0 0 0,25-17 0,6 1 0</inkml:trace>
  <inkml:trace contextRef="#ctx0" brushRef="#br0" timeOffset="5722">2551 1409 24575,'-72'-43'0,"0"0"0,0 0 0,7 5 0,2 1 0,3 3 0,-8-4 0,6 7 0,-13-4 0,42 12 0,-1-1 0,7-8 0,4 2 0,7-3 0,8-1 0,1-2 0,-1-4 0,9 3 0,-1-5 0,2-8 0,-1-8 0,1-6 0,3-7 0,9-2 0,12-7 0,18-6 0,-10 42 0,3 2 0,2 0 0,0 1 0</inkml:trace>
  <inkml:trace contextRef="#ctx0" brushRef="#br0" timeOffset="6006">2959 1606 24575,'-77'-41'0,"-1"-1"0,0 1 0,6 3 0,1 0 0,3 6 0,-15 2 0,8 5 0,-11-3 0,23 19 0,-9-21 0,10-11 0,-1-1 0,5 1 0,5 4 0,6-8 0,2 2 0,7-2 0,10-4 0,1-1 0,9-4 0,2 0 0,5 3 0,5-1 0,6-6 0,0-1 0,0-2 0,0-7 0,31-2 0,8-8 0</inkml:trace>
  <inkml:trace contextRef="#ctx0" brushRef="#br0" timeOffset="6290">3143 1225 24575,'-82'-46'0,"1"0"0,3 7 0,1 5 0,11 9 0,2 7 0,11 8 0,3 5 0,-33 3 0,3-12 0,0-2 0,-1-2 0,4 2 0,0-3 0,2 2 0,0-2 0,-5 4 0,7-6 0,1 2 0,0 1 0,6-6 0,-4 5 0,9 1 0,7-3 0,9 4 0,12-5 0,10 0 0,6 0 0,13 4 0,4-7 0,2-5 0,31-23 0,6-13 0</inkml:trace>
  <inkml:trace contextRef="#ctx0" brushRef="#br0" timeOffset="6725">1579 676 24575,'-47'-20'0,"0"0"0,-9-15 0,62 15 0,57 13 0,-14 8 0,4 2 0,1-3 0,1 0 0,3 0 0,0 0 0,2 0 0,2 0-467,3 0 1,1 0-1,3 0 1,0 0-1,3 0 1,0 0 466,0 0 0,0 0 0,-2-2 0,-1-1 0,4 0 0,0 0 0,-2 0 0,0-1 0,0 2 0,-1-2 0,0-1 0,-1-1 0,0 2 0,-1 0 0,-3 0 0,-1-1 28,-1 0 1,-2 1 0,-1 1 0,-1 1 0,-2-2 0,-1 0 0,-1 0 0,1 0-29,-2 0 0,0 0 0,-1 3 0,-1-1 0,45-4 0,1 6 0,1 0 0,-49 0 0,0 0 0,49 0 0</inkml:trace>
  <inkml:trace contextRef="#ctx0" brushRef="#br0" timeOffset="7142">1833 775 24575,'-78'-13'0,"1"1"0,-17-7 0,105 10 0,72 5 0,-22 4 0,5 0 0,2 0 0,3 0 0,6 0 0,2 0 0,6 0 0,1 0 0,6 0 0,2 0 0,1 0 0,-1 0-410,2 0 1,-1 0-1,-4 0 1,-2 0-1,0 0 1,-2 0-1,-5 0 1,-2 0 409,-3 0 0,-3 0 0,-11 1 0,-3-2 0,-6 1 0,-3-1 0,32-4 0,-20-4 0,-24-2 0,-19 0 343,-12 2 0,-5 1 0,-19-2-343,-13 6 0,-26-4 0,-33 0 0,-9-1 0,43 3 0,-1 2 0,-5 2 0,-1 1 0,-6-1 0,-2-1 0,-4 2 0,-1 1 0,-4 0 0,-1 0 0,-5 0 0,-2 0 0,-4 0 0,-2 0 0,-2 0 0,-1 0-176,-3 0 1,0 0-1,2 0 1,0 1-1,-3 1 1,1 1-1,3 2 1,2 1 175,2 2 0,2 1 0,5 2 0,2 2 0,7 1 0,1 1 0,8 0 0,1-1 0,6-4 0,2 1 0,-32 13 0,25-2 0,23 1 0,18 1 0,18 4 0,5 5 0,1-2 0,1 0 0,-2 2 0,0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3:11.580"/>
    </inkml:context>
    <inkml:brush xml:id="br0">
      <inkml:brushProperty name="width" value="0.1" units="cm"/>
      <inkml:brushProperty name="height" value="0.1" units="cm"/>
      <inkml:brushProperty name="color" value="#FFFFFF"/>
    </inkml:brush>
  </inkml:definitions>
  <inkml:trace contextRef="#ctx0" brushRef="#br0">1212 99 24575,'-56'-13'0,"-1"0"0,-16-8 0,68 12 0,38 4 0,56 13 0,-4 0 0,-2 0 0,9-4 0,7 4 0,-46-4 0,2-1 0,2-2 0,1 1 0,5-1 0,1-1 0,4 0 0,0-1 0,1-1 0,0 1-941,0 0 1,-2-3 0,-8-12 0,-4-4 0,-3 0 0,0 1 0</inkml:trace>
  <inkml:trace contextRef="#ctx0" brushRef="#br0" timeOffset="387">733 409 24575,'-34'17'0,"20"-3"0,37-6 0,32-5 0,34-3 0,7 0 0,-46 0 0,1 0 0,4 0 0,1 0 0,3 0 0,0 0 0,4 0 0,1 0-260,1 1 1,1-2-1,-1-1 1,0 0 0,5-1-1,1-1 1,-1 1 0,1-1 259,1-2 0,0 1 0,-3-1 0,-1-1 0,3 0 0,-1-1 0,-1-1 0,0 0 0,-2 0 0,0 0 0,2-1 0,0 1 0,-3 2 0,0 0 0,-1-1 0,0 0 0,-1-1 0,0-1 0,-6 2 0,0-1 0,-2-2 0,0-1 0,0-1 0,-1 1 0,0-2 0,-2-1 0,-3 2 0,-3 0 0,43-15 0</inkml:trace>
  <inkml:trace contextRef="#ctx0" brushRef="#br0" timeOffset="770">1 381 24575,'57'-13'0,"0"-1"0,4 3 0,2 2 0,0 3 0,2 3 0,10-1 0,2 1 0,-3 6 0,2-1 0,8-3 0,3-3-480,4 0 1,1-1 0,0-3 0,2-1 0,3-1 0,2 1 0,-32 3 0,0 0 0,0 1 479,3-1 0,-1 1 0,1 0 0,-1 0 0,0 1 0,1-1 0,2 0 0,1 1 0,-1-1 0,1 0 0,0 1 0,0-1 0,2 0 0,0 1 0,1-1 0,0-1 0,1 0 0,0 1 0,1 0 0,0 0 0,0 1 0,2-1 0,0 1 0,0 2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3:13.316"/>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28:39.277"/>
    </inkml:context>
    <inkml:brush xml:id="br0">
      <inkml:brushProperty name="width" value="0.2" units="cm"/>
      <inkml:brushProperty name="height" value="0.2" units="cm"/>
      <inkml:brushProperty name="color" value="#FFFFFF"/>
    </inkml:brush>
  </inkml:definitions>
  <inkml:trace contextRef="#ctx0" brushRef="#br0">1511 808 24575,'67'-2'0,"1"0"0,0 0 0,24-1 0,-5 0 0,-19 1 0,-5 0 0,21 0 0,-24 2 0,4 0 0,11 0 0,1 0 0,6 0 0,-6 0 0,0 0 0,2 0 0,-4 0 0,6 0 0,-2 0 0,-4 0 0,4 0 0,-2 0 0,-2 0 0,-1 0 0,-9 0 0,2 0 0,5 0 0,3 0 0,2 0 0,-8 0 0,-2 0 0,-1 0 0,-1 0 0,6 0 0,1 0 0,-1 0 0,-8 0 0,-1 0 0,-3 0 0,1 0 0,-1 0 0,-5 0 0,-2 0 0,-4 0 0,-5 0 0,25 47 0,7 12 0</inkml:trace>
  <inkml:trace contextRef="#ctx0" brushRef="#br0" timeOffset="519">527 808 24575,'78'-16'0,"4"5"0,12 3 0,-10 8 0,11 0 0,-40 0 0,2 0-461,-1 0 0,3 0 1,10 0-1,2 0 1,-1-1-1,1 0 461,3-2 0,2 0 0,5-1 0,2-2 0,1-2 0,0-1 0,0 0 0,1 0 0,0 0 0,0 1 0,-4-1 0,0 0 0,1 0 0,0 0 0,-4 1 0,0-1 0,-5 0 0,0 0 0,0 1 0,-1 1 0,-9 0 0,-2 0 0,-2 2 0,-2 0 0,-6 2 0,-1-1 0,40-8 0,-8 6 0,-6 2 219,-4 2 0,-8-4 1,1 0-1,-1 3-219,-1 1 0,-1 2 0,-7 0 0,-3 0 0,-7 0 0,2-8 0,-8-6 0,8-3 0,0 3 0</inkml:trace>
  <inkml:trace contextRef="#ctx0" brushRef="#br0" timeOffset="985">106 685 24575,'64'-16'0,"10"5"0,10 5 0,6 4 0,-6 2 0,-29 0 0,1 0 0,0 0 0,1 0-327,5 0 1,1 0-1,7-1 1,1 0 0,5-1-1,2-2 1,2-2 0,2-2 326,2-2 0,1-1 0,-1 1 0,0 0 0,1-1 0,0-1 0,-1 2 0,0 1 0,-3 0 0,0 0 0,-1 1 0,0 0 0,-9 2 0,0 1 0,-2 1 0,1 0 0,-1 0 0,0 0 0,-6 1 0,-1-2 0,-1-1 0,-1-1 0,-2 1 0,-1 2 166,-2 0 0,-1 0 0,42-8 1,-12 5-1,-14-1-166,-8 0 0,-3-4 0,-8 4 0,-4 1 143,-7-1 0,-8 2 1,-3 6-144,2 0 0,2 0 0,2 0 0,1 0 0,-7 0 0,0 0 0,0 0 0,6 0 0,40-23 0,8-7 0</inkml:trace>
  <inkml:trace contextRef="#ctx0" brushRef="#br0" timeOffset="1402">229 948 24575,'73'-22'0,"0"0"0,1 0 0,-2 3 0,-3 4 0,-3 6 0,-11 8 0,-1 2 0,3-1 0,0 0 0,1-1 0,3-2-545,5-1 0,2-1 0,5-4 0,0 0 0,5 0 0,1 0 545,0 1 0,2-1 0,0-1 0,-1 0 0,-1 0 0,-1-1 0,-1-1 0,0 0 0,-1 2 0,0-1 0,-5 1 0,0 0 0,1 1 0,-1 1 0,-4 0 0,0 0 53,-1 3 0,-1-1 0,-4-2 0,-1 0 1,-4 3-1,-1 0 0,-2 0 0,-1-1-53,-1-1 0,-2 2 0,41 1 0,-16-2 0,-14 4 168,-7 2 0,0 0 0,-10 0 0,0 0-168,-1 0 0,5 0 0,-6 0 0,0 0 0,2 0 0,6 0 0,4 0 0,-9 0 0,-5-8 0,-3-1 0</inkml:trace>
  <inkml:trace contextRef="#ctx0" brushRef="#br0" timeOffset="1818">317 808 24575,'66'37'0,"2"-8"0,2-13 0,3-10 0,9-6 0,-28 0 0,3 0 0,5 0 0,3 0-360,2 0 1,2 0 0,4 0-1,1 0 1,7 0 0,1 0-1,3-1 1,0 0 359,2-2 0,0 0 0,0-1 0,-1-2 0,0-3 0,-2-1 0,-2-1 0,0-2 0,-1-1 0,-2-1 0,-6 2 0,-2 1 0,-1 0 0,-1 0 0,-3 2 0,-1 1 0,-4 0 0,-1 0 0,-3 0 0,-1 1 0,-6-1 0,-1 0 0,45-9 227,-4 1 1,-18 1 0,-8 3 0,-7 3-228,-5 2 0,-5-4 0,-2 5 0,-2-3 118,-4-4 0,0 4 0,2-1 0,4-3-118,0-2 0,5-1 0,3-8 0,10-3 0</inkml:trace>
  <inkml:trace contextRef="#ctx0" brushRef="#br0" timeOffset="2202">264 790 24575,'80'10'0,"-4"-4"0,-15-4 0,15-2 0,4 0 0,3 0 0,13 0 0,-8 0 0,11 0-222,-45 0 1,2 0 0,2 0 0,1 0 0,4 0 0,0 0 0,3 0 0,-1 0 221,2 0 0,1 0 0,7 0 0,0 0 0,-3 0 0,0 0 0,4 0 0,1 0 0,2 0 0,0 0 0,-3 0 0,0 0 0,4 0 0,0 0 0,-5 0 0,0 0 0,-4 1 0,0-2 0,1-3 0,-1-2 0,-7-1 0,-1-1 0,-3-3 0,-1 0 0,-5 0 0,-1 1 0,-1 0 0,-1 0 0,41-7 0,-6-1 143,-8 0 0,-18 1 0,-3-1 0,0 1-143,-3-1 0,-1 1 0,-4-1 0,-5 3 73,-1 3 0,2-4 0,-8 6 0,-2-1-73,4-1 0,-3-7 0,38-40 0,-37 22 0,0 0 0</inkml:trace>
  <inkml:trace contextRef="#ctx0" brushRef="#br0" timeOffset="2586">194 1001 24575,'54'33'0,"7"-7"0,5-13 0,8-11 0,-5-6 0,11 4 0,9 0 0,11 0 0,-50 0 0,1 0 0,16 0 0,3 0 0,0 0 0,0 0-291,6 0 0,0 0 1,7 0-1,0 0 1,3 0-1,0 0 1,3 0-1,1 0 291,4 0 0,0 0 0,1 0 0,1-2 0,1 0 0,-1-1 0,0-3 0,-1-2 0,0-2 0,-2-2 0,-7 0 0,-3-3 0,-5-2 0,-2-1 0,-3 1 0,-3 1 0,-6 1 0,-1 1 0,-4-2 0,-1 0 0,-6 3 0,-1 1 0,-2-1 0,0 1 138,38-14 1,-9-3 0,-13 6 0,-7 1-139,-3 3 0,-4 1 0,-6 0 0,-8 1 0,-6-1 0,-4 1 0,2-1 0,-5 1 0,-5-1 0,-1 1 0</inkml:trace>
  <inkml:trace contextRef="#ctx0" brushRef="#br0" timeOffset="2986">1 843 24575,'30'53'0,"0"-1"0,1-6 0,2-6 0,36 9 0,1-35 0,6-14 0,0 11 0,2 5 0,6 2 0,6-1 0,-35-8 0,3 0 0,2-1 0,1-1-233,5-1 1,1 0 0,3 1 0,2 0 0,8-4 0,2 0 0,1-1 0,0-1 232,1 1 0,1-2 0,6 0 0,0 0 0,-5 0 0,0 0 0,-1 0 0,-1 0 0,0 1 0,0-2 0,-2-2 0,-2-1 0,-3-2 0,-2-2 0,-2-2 0,-1-2 0,-3-1 0,-2-3 0,-4-2 0,-3-3 0,-4 1 0,-3-1 0,-2 2 0,-2-1 112,39-17 0,-10 2 0,-14 2 0,-5 2-112,-5 1 0,-7-5 0,-2-8 0,0-2 0,0-3 0,1-3 0,1-2 0,0 1 0,0-1 0</inkml:trace>
  <inkml:trace contextRef="#ctx0" brushRef="#br0" timeOffset="3336">861 966 24575,'72'0'0,"0"0"0,-7 0 0,-3 0 0,-4 0 0,-1 0 0,-1 0 0,-1 0-330,7 0 0,1 0 1,-1 0-1,-1 0 0,2 0 1,-1 0 329,-2 0 0,-1 0 0,-1 0 0,1 0 0,2 0 0,1 0 0,0 0 0,1 0 0,1 0 0,1 0 0,-6-2 0,1-2 0,2 0 0,1 0 0,-2 0 0,0 1 0,0-1 0,-1 0 0,0-3 0,-3 0 0,-5 2 0,-2 0 0,47-4 159,-1 3 0,-16-2 1,-10 0-1,-5 0-159,-9 0 0,3-3 327,-12 5-327,-12 0 0,-10 14 0</inkml:trace>
  <inkml:trace contextRef="#ctx0" brushRef="#br0" timeOffset="3670">229 650 24575,'66'-18'0,"2"5"0,-1 5 0,-7 8 0,9 4 0,3-4 0,8 0 0,9 0 0,-9 0 0,-26 0 0,2 0 0,-4 0 0,1 0-151,5 0 0,1 0 0,4 0 1,1 0-1,2 0 0,1 0 0,3 0 1,0 0 150,1 0 0,0 0 0,3 0 0,1 0 0,-1 0 0,0 0 0,1 0 0,0 0 0,3 0 0,-2 0 0,-4 0 0,-1 0 0,-2 0 0,0 0 0,-3-1 0,-1 0 0,-4-2 0,-1 0 0,-2 2 0,-1-2 0,-5-3 0,-1-2 0,0 1 0,-2-1 0,45-8 0,-18-5 0,-8 9 0,-6-4 0,3 1 0,-13-3 0,-12-1 0,-15 1 0</inkml:trace>
  <inkml:trace contextRef="#ctx0" brushRef="#br0" timeOffset="4218">317 492 24575,'70'10'0,"0"-4"0,0-5 0,8-1 0,6 0 0,8 0 0,-6 8 0,9 2 0,-43-4 0,0 0 0,4 0 0,1-1 0,5-2 0,1-2 0,4 2 0,0 0 0,5-1 0,1-2-351,0 0 1,2 0 0,6 0 0,0 0 0,-2 0 0,0 0 0,1 0 0,0 0 350,0 0 0,0 0 0,-4 0 0,0 0 0,-1 0 0,-2-2 0,-1 0 0,-1-2 0,-4-1 0,-1-1 0,-6 1 0,-1 0 0,-3-1 0,-1 0 0,-4 0 0,-1 0 222,38-3 0,-4-5 0,-22 6 0,1 0-222,-5 1 0,-3-7 0,-2 12 0,-1-4 0,1 4 0</inkml:trace>
  <inkml:trace contextRef="#ctx0" brushRef="#br0" timeOffset="4671">1440 1300 24575,'80'-46'0,"0"0"0,0 0 0,0 0 0,-7 8 0,0 1 0,-2 3 0,-7 3-1148,18-9 0,0 6 1148,-1 7 0,5 3 0,-9 2 0,-15 6 0,-3-1 0,26-9 0,2-2 0,-12 5 0,-2 1 0,-5 1 0,-1 1 0,-6 2 0,0 1 0,-1 2 0,-1 0 0,-2 1 0,-2-1 0,-3 1 0,-1 1 0,2 0 0,-1 0 0,2 4 0,0 1 0,-2-1 0,-1 0 61,1 1 0,0-1 0,1 0 0,1 0 1,-1 0-1,-1-1 0,46-12-61,-7-1 0,-7-3 0,-6 5 0,-7-2 0,-1 1 0,0-1 0,-4-8 0</inkml:trace>
  <inkml:trace contextRef="#ctx0" brushRef="#br0" timeOffset="5171">2617 826 24575,'89'27'0,"-1"0"0,-13-7 0,-3-5 0,-14-5 0,-1-4 0,-4-5 0,-1-2 0,1 1 0,-1 0 0,1 0 0,0 0-234,-1 0 0,1 0 0,3 0 0,-1 0 1,1 0-1,0 0 234,-2 0 0,1 0 0,1-1 0,1 0 0,-2-1 0,-1-2 0,-1-1 0,0-2 0,-2 0 0,-1-1 0,-1-4 0,0-2 0,0 0 0,-1-1 0,40-18 114,-10-2 0,-8 6 0,-5 1 1,-11 1-115,-11 0 0,-10-3 0,-17-7 0,-4 8 0,-5 8 0</inkml:trace>
  <inkml:trace contextRef="#ctx0" brushRef="#br0" timeOffset="5504">2827 1387 24575,'49'0'0,"6"0"0,5 0 0,7 0 0,7 0 0,4 0 0,0-2 0,0-3 0,6-5 0,-2-8 0,9 1 0,3-1 0,-43 9 0,0 1 0,-2-1 0,1 0 0,0 0 0,0-1 0,43-14 0,1 3 0,-12-7 0,4 1 0,1 0 0,-12-3 0,-5-5 0,-6 0 0,-7 0 0,1 0 0,11-24 0,-28 27 0,0 0 0</inkml:trace>
  <inkml:trace contextRef="#ctx0" brushRef="#br0" timeOffset="5853">2880 966 24575,'88'20'0,"0"-9"0,0-7 0,-34-3 0,3-2 0,0 1 0,1 0-269,2 0 1,1 0 0,4 0 0,2-2 0,7-1 0,1-1 0,-1-4 0,0-2 268,0-3 0,0-1 0,3-3 0,-2-1 0,-2-2 0,-1-1 0,-4-2 0,-2-1 0,-5-1 0,-3-1 0,-5 4 0,-4-1 0,27-20 0,-14 2 0,-11 0 0,-16 0 0,-2-2 0,-5-1 0</inkml:trace>
  <inkml:trace contextRef="#ctx0" brushRef="#br0" timeOffset="6205">2722 1019 24575,'74'0'0,"20"0"0,-24 0 0,-14 0 0,3 0 0,-7 0 0,-2 0 0,45 0-315,-3 0 1,-40 0 0,1 0-1,-1 0 1,0 0 314,2 0 0,1 0 0,7 0 0,1 0 0,-1 0 0,1 0 0,0-1 0,1 0 0,-2-1 0,0-2 0,5-1 0,-1-2 0,-6-4 0,-1-3 0,-1-1 0,-1-1 0,-2 0 0,-2-1 0,-8-5 0,-1-1 0,36-14 0,-19-6 0,-7-4 0,-19-6 0,-7 1 0</inkml:trace>
  <inkml:trace contextRef="#ctx0" brushRef="#br0" timeOffset="6555">2898 878 24575,'63'23'0,"1"-1"0,-7-5 0,-1-4 0,-3-6 0,-1-3 0,0-2 0,1-2 0,6 0 0,1 0 0,5 0 0,1 0 0,7 0 0,0-2-331,4 0 1,1-2 0,-1-3-1,0-3 1,1-4 0,0-3-1,-1-2 1,0-1 330,-5-3 0,-2-1 0,-1-3 0,-3-3 0,-13 1 0,-5-2 0,-4 0 0,-2-1 0,30-24 0,-19-5 0</inkml:trace>
  <inkml:trace contextRef="#ctx0" brushRef="#br0" timeOffset="6906">2933 931 24575,'68'-38'0,"-1"-1"0,1 1 0,0 6 0,0 2 0,-5 4 0,-5 2 0,1 3 0,33-1 0,1-1 0,-29 3 0,-3-3-318,10-4 1,0-2 0,2 3 0,-1-1 0,1-2 0,0 0 0,-2-1 0,-1-1 317,-2 1 0,-2 0 0,-3-1 0,-1-1 0,-4 4 0,-1 0 0,0-1 0,-1-1 0,4-3 0,-1 0 0,-1 2 0,-1-1 0</inkml:trace>
  <inkml:trace contextRef="#ctx0" brushRef="#br0" timeOffset="7306">2248 1388 24575,'63'-28'0,"-1"1"0,-3 4 0,-1 3 0,-7 6 0,-2 3 0,38-1 0,-9-2 0,4-15 0,-6-2 0,-3 2 0,5-5 0,-4 7 0,8-8 0,2 0 0,3-2 0,-39 18 0,0 1 0,3-2 0,1 1-141,2-1 1,2 1 0,4 1 0,1 1 0,-1-6 0,1-1 0,2 0 0,0-1 140,1 0 0,-1-1 0,-1 0 0,-1 0 0,-3-1 0,-1 1 0,-4 1 0,0 1 0,-5 4 0,-1-1 0,39-26 0,-10 12 0,-14-2 0,-11 0 0,-16 2 0,-5-2 0,-13 8 0,-3 7 0</inkml:trace>
  <inkml:trace contextRef="#ctx0" brushRef="#br0" timeOffset="7740">2599 1230 24575,'45'48'0,"8"-7"0,7-21 0,11-20 0,-1-2 0,0 0 0,16 2 0,6 0 0,-37 0 0,3 0-337,2 0 0,3 0 1,8-1-1,2-2 1,6-1-1,2-4 1,1-3-1,0-5 337,1-4 0,0-3 0,-4-3 0,-2-3 0,-3-4 0,-2-2 0,-3 2 0,-1 0 0,-6 0 0,-1 1 0,-5 6 0,-3 0 0,27-25 0,-14 10 0,-17 2 0,-22-8 0,-27 10 0,-10-6 0</inkml:trace>
  <inkml:trace contextRef="#ctx0" brushRef="#br0" timeOffset="8107">2160 1036 24575,'52'56'0,"0"0"0,-3-4 0,1-5 0,-5-15 0,0-9 0,19-10 0,5 1 0,5 4 0,6-3 0,6-1 0,-2-6 0,-3 1 0,9-11 0,10 2 0,-48 0 0,1-1 0,2-1 0,1 2 0,5-1 0,1 2 0,5-1 0,1 0 0,1 0 0,0 0-223,2 1 1,-1-2 0,-3-6-1,-2-2 1,0-2 0,-1-3-1,-2-4 1,-1-1 222,-1-3 0,-3-3 0,-6-3 0,-2-1 0,-5 0 0,-1 0 0,-1 0 0,-2-1 0,35-30 0,-15 5 0,-9-11 0,-16 7 0,-16 3 0,-11 1 0</inkml:trace>
  <inkml:trace contextRef="#ctx0" brushRef="#br0" timeOffset="8607">2459 913 24575,'92'0'0,"-5"0"0,-1 0 0,8 0 0,5 0 0,-46 0 0,0 0 0,2 1 0,1-2 0,4 1 0,1-1 0,5-2 0,0 0 0,3-3 0,1-2-355,4-1 0,0-3 1,4-4-1,0-4 0,1-2 1,0-2-1,0-1 1,-2-1 354,-1 0 0,-1-1 0,-9 1 0,0 0 0,5-1 0,1 1 0,-5 0 0,0-1 0,5 1 0,-1 0 0</inkml:trace>
  <inkml:trace contextRef="#ctx0" brushRef="#br0" timeOffset="8990">3302 1089 24575,'-74'13'0,"-1"-1"0,15-2 0,3-2 0,-29 2 0,14-10 0,-4 0 0,-6 0 0,4 0 0,-10 6 0,3 1 0,-7 3 0,-2 2 0,6 7 0,-1 3 0,-5 1 0,6-1 0,-3-7 0,5 1 0,2 3 0,-6 3 0,12-5 0,2 1 0,6 0 0,5-7 0,1 1 0,7 0 0,9-3 0,5 7 0,0 17 0,-2 14 0</inkml:trace>
  <inkml:trace contextRef="#ctx0" brushRef="#br0" timeOffset="9424">4074 1230 24575,'-76'-20'0,"0"0"0,0 0 0,5 1 0,2 1 0,4 2 0,-7-1 0,9 5 0,5 6 0,35 12 0,-11-4 0,-5-2 0,0 0 0,-4 0 0,-1 0 0,-1 0 0,-4 0 0,2 0 0,-2 0 0,4 0 0,-3 0 0,-5 0 0,-4 0 0,-9 0 0,2 0 0,-3 0 0,3 0 0,-10 0 0,2 0 0,-4 2 0,-2 3 0,9 5 0,27 15 0,0 7 0,1 1 0,0 0 0</inkml:trace>
  <inkml:trace contextRef="#ctx0" brushRef="#br0" timeOffset="9824">3354 1160 24575,'66'-5'0,"-1"0"0,-4 2 0,-3 0 0,34 1 0,-26 2 0,-11 0 0,5 0 0,1 0 0,-1 0 0,6 0 0,-7 0 0,3 0 0,-3 0 0,1-8 0,15-3 0,1-5 0,-34-12 0,0-8 0,-2-2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28:50.852"/>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28:53.104"/>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2T01:29:41.351"/>
    </inkml:context>
    <inkml:brush xml:id="br0">
      <inkml:brushProperty name="width" value="0.1" units="cm"/>
      <inkml:brushProperty name="height" value="0.1" units="cm"/>
      <inkml:brushProperty name="color" value="#FFFFFF"/>
    </inkml:brush>
  </inkml:definitions>
  <inkml:trace contextRef="#ctx0" brushRef="#br0">1515 410 24575,'71'7'0,"-3"0"0,-2-3 0,-5-1 0,8-3 0,22 0 0,2 0 0,5 0 0,-5 0 0,2-3 0,3-3 0,-48-1 0,0 0 0,46-4 0,-1-3 0,3 0 0,-48 9 0,0-1 0,4-3 0,-1 0 0,-1 3 0,-2 0 0,46-5 0,-3 4 0,-2-2 0,5 0 0,-10 0 0,-9 0 0,3-5 0,-5 5 0,5 0 0,2 0 0,-10-5 0,-1 5 0,-3 0 0,0 0 0,7-5 0,-6 7 0,-1 3 0,2 2 0,-13-5 0,5-2 0,-3 0 0,0-1 0,2 4 0,1 3 0,-1-3 0,19-42 0,-38 15 0,0 0 0</inkml:trace>
  <inkml:trace contextRef="#ctx0" brushRef="#br0" timeOffset="583">1004 697 24575,'78'-14'0,"1"0"0,0 0 0,-1 1 0,-6 6 0,-3 3 0,-17 3 0,-2 2 0,48 1 0,-5 0-298,-43-2 1,0 0-1,41 0 1,7 0 297,-3 0 0,-15 0 0,4 0 0,0 0 0,3 0 0,6 0 0,-9 0 0,-2 0 93,4 0 0,-4-2 0,7-3 1,-5-4-94,-2-2 0,0 6 0,0-1 0,-1 1 50,1-2 0,-2 3 0,-3-8 1,-2 1-51,3 0 0,1 4 0,3-5 0,-2 1 0,-5 0 0,4 4 0,-6-5 0,2 1 0,0 0 0,-4 4 0,2-4 0,-8-1 0,1 1 0,0 6 0,-4-4 0,-1-4 0,1-15 0</inkml:trace>
  <inkml:trace contextRef="#ctx0" brushRef="#br0" timeOffset="1117">799 881 24575,'69'16'0,"1"0"0,2-2 0,-1-1 0,-6 0 0,-3-3 0,-11-9 0,-2-2 0,3 1 0,1 0 0,2 0 0,-1 0-240,0 0 1,-1 0 0,4 0 0,0 0 0,-4 0 0,1 0 239,0 0 0,1 0 0,3 0 0,0 0 0,-3 0 0,-1 0 0,1 0 0,-1 0 0,2 0 0,0 0 0,-1 0 0,1 0 0,2 0 0,0 0 0,-3 0 0,-1 0 0,-1 0 0,-1 0 0,2 0 0,1 0 0,-1 0 0,-1 0 0,-2 0 0,0 0 116,47 0 1,-9 0 0,4 0 0,-7 0-117,-13 0 0,4 0 0,-17 0 0,-4-2 59,-6-5 0,-6 2 1,-6-6-1,-4 2-59,-6 4 0,-15-6 0,-3-1 0,-10-8 0,0-28 0,0-6 0</inkml:trace>
  <inkml:trace contextRef="#ctx0" brushRef="#br0" timeOffset="1486">697 717 24575,'69'18'0,"0"1"0,0-1 0,29 4 0,-3-3 0,-14-7 0,-5-4 0,-13-3 0,-3-3-250,-6-2 0,-1 0 0,1 0 0,1 0 0,2 0 0,-1 0 250,-1 0 0,0 0 0,-5 0 0,0 0 0,4 0 0,1 0 0,-3 0 0,0 0 0,0 0 0,-1 0 0,0 0 0,0 0 0,0 0 0,0 0 0,0 0 0,-1 0 33,45 0 1,-42 0-1,1 0 1,-3 0 0,0 0-1,1 0 1,-1 0-34,46 0 0,-3 0 0,-8 0 0,5 0 0,2 0 0,-6 0 0,-3 0 0,-11 0 77,-12 0 0,-4-2 0,2-3 0,-4-4-77,-8-2 0,-3 4 0,-3-5 0,-3 3 0,-4 5 0,-4-8 0,-19 1 0,-2-9 0</inkml:trace>
  <inkml:trace contextRef="#ctx0" brushRef="#br0" timeOffset="1853">1393 410 24575,'81'-2'0,"1"0"0,0-1 0,-3 1 0,-1 0 0,-3 0-462,25-2 1,-9 1 0,-29 2 0,-6 2 0,42-1 461,-45 0 0,1 0 0,-2 0 0,1 0 0,1 0 0,1 0 0,-2 0 0,1 0 0,0 0 0,1 0 0,-3 0 0,1 0 0,0 0 0,0 0 0,-2 0 0,-1 0 129,45 0 1,1 0 0,-45 0 0,0 0 0,47 0-130,-10 0 0,8 0 0,-14 0 0,2 0 0,0 0 0,-13 0 0,-5 0 0,-7 0 100,-2 0 0,4 0 1,-11 0-1,0 0-100,0 0 0,-4 0 0,-12 0 0,-7 0 0,-4-9 0,-3-3 0</inkml:trace>
  <inkml:trace contextRef="#ctx0" brushRef="#br0" timeOffset="2203">1147 390 24575,'73'-3'0,"0"1"0,-1 0 0,-2 0 0,-2-1 0,-1 1 0,23-2 0,-7 1 0,-26 3 0,-3 0 0,-4 0 0,0 0 0,4 0 0,-1 0 0,-1 0 0,-1 0 0,46 0 0,-46 0 0,1 0 0,1 0 0,1 0 0,-1 0 0,0 0 0,45 0 0,-2 0 0,2 0 0,-48 0 0,0 0 0,0 0 0,0 0 0,47 0 0,-1 0 0,0 0 0,-46 0 0,0 0 0,45 0 0,-6 0 0,-5 0 0,-2 0 0,2 0 0,5 0 0,-12-7 0,7-2 0,0 0 0,3 0-1013,1-7 0,-38-5 1,0-6-1,3-6 1,-1 0-1</inkml:trace>
  <inkml:trace contextRef="#ctx0" brushRef="#br0" timeOffset="2587">656 124 24575,'93'9'0,"0"0"0,-3-2 0,-2-1 0,-14 0 0,-5-2 0,22-4 0,-2 0 0,4 0-330,-39 0 0,1 0 1,-2 0-1,1 0 0,3 0 1,2 0 329,0 0 0,0 0 0,1 0 0,1 0 0,0 0 0,0 0 0,2 0 0,0 0 0,1 0 0,1 0 0,1 0 0,0 0 0,2 0 0,1 0 0,-3 0 0,-1 0 0,2 0 0,-2 0 0,-3 0 0,-1 0 0,2 0 0,-1 0 0,-2 0 0,-2 0 0,2 0 0,-1 0 0,-4 0 0,-1 0 0,-2 0 0,-2 0 0,43 0 159,-2 0 0,-6 0 1,1 0-1,-11 0-159,-14 0 0,1 0 0,-10 0 0,0 0 109,-4 0 0,-5 0 0,-2 0-109,0 0 0,-9 9 0,-2 2 0</inkml:trace>
  <inkml:trace contextRef="#ctx0" brushRef="#br0" timeOffset="2937">1 144 24575,'79'-15'0,"0"-1"0,0 1 0,0 0 0,17-3 0,-1 2 0,-4 2 0,-16 4 0,-4 2 0,-3 1 0,12 1 0,-6 3-442,-14 2 1,-1 2 0,6-1 0,1 0 0,1 0 0,1 0 441,2 0 0,1 0 0,-2 0 0,0 0 0,0 0 0,-1 0 0,1 0 0,1 0 0,0 0 0,1 0 0,-3 0 0,0 0 0,-1 0 0,0 0 0,-1 0 0,0 0-10,-2 0 0,-1 0 1,1 0-1,0 0 0,0 0 1,-1 0-1,1 0 1,0 0 9,-4 0 0,0 0 0,2 0 0,-1 0 0,-3 0 0,0 0 0,1 0 0,0 0 0,0 0 0,-2 0 0,-4 0 0,-1 0 0,43 0 0,1 0 114,-3 0 1,3 0 0,-10 0-1,0 0-114,8 0 0,-41 0 0,1 0 0,-1 0 0,0 0 0,5 0 0,0 0 0,4 0 0,1 0 0,7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2T01:29:48.451"/>
    </inkml:context>
    <inkml:brush xml:id="br0">
      <inkml:brushProperty name="width" value="0.2" units="cm"/>
      <inkml:brushProperty name="height" value="0.2" units="cm"/>
      <inkml:brushProperty name="color" value="#FFFFFF"/>
    </inkml:brush>
  </inkml:definitions>
  <inkml:trace contextRef="#ctx0" brushRef="#br0">3562 123 24575,'-79'11'0,"0"-1"0,1 1 0,-26 0 0,12-2 0,-6-2 0,7-4 0,3-3 0,36 0 0,-1 0 0,1-1 0,-1 2 0,0-1 0,-1 2 0,2 1 0,0 1 0,-7-3 0,0 2 0,2 3 0,0 2 0,-4 0 0,-1 0-142,2 1 0,-1 0 0,3 1 0,1 0 0,3 0 0,1-1 1,-3-1-1,0 0 142,-1-1 0,0-1 0,7-2 0,0-1 0,-2 2 0,0 1 0,0 0 0,1 0 0,1 0 0,0-1 0,-1-2 0,0 1 0,-33 7 0,7-2 123,4-4 1,16-3 0,16-2-124,11 0 47,26 0 0,27 0 0,29 0 0,14 0-47,7 0 0,11 0 0,-35-1 0,2 0 0,4-2 0,1-1 0,5-2 0,1-2 0,8 3 0,1-1 0,2 0 0,2 1 0,7-1 0,2 0-252,5 0 0,2 1 0,-1 2 1,2-1-1,5-1 0,1-1 0,-1 0 1,-1 0 251,-1 0 0,-1 1 0,3 2 0,0-1 0,-3-1 0,0-1 0,-1 0 0,-1 0 0,-2 0 0,-1 1 0,-4 3 0,-2 0 0,2-2 0,-1 1 0,-4 1 0,-1 1-20,-3 1 0,-2 0 1,-8 0-1,-2-2 1,-4 0-1,0 0 1,-2-2-1,-2 1 20,-2 0 0,-1 1 0,38 0 0,-12 2 0,-10-2 0,-3-5 0,-7 5 0,-7-5 0,-2 5 0,-4 2 0,-10 0 0,-4 0 0,-3 0 0,-4 0 0,-2-3 0,0-1 0,2-5 0,2-3 0,10 8 0,-6-5 0</inkml:trace>
  <inkml:trace contextRef="#ctx0" brushRef="#br0" timeOffset="502">1986 328 24575,'70'-13'0,"0"0"0,-1 0 0,31-5 0,-4 2 0,-14 4 0,-3 4 0,-3 2 0,-4 2 0,-17 4 0,-1 0 0,9 0 0,2 0-206,3 0 1,0 0-1,-4 0 1,0 0 0,-1 0-1,1 0 1,0 0-1,-1 0 206,0 0 0,-1 0 0,-2 0 0,-1 0 0,-1 0 0,0 0 0,1 0 0,0 0 0,1 1 0,0-2 0,-5 1 0,0-2 0,-1 0 0,1 0 0,0-2 0,1 1 0,0 0 0,0 1 0,1 1 0,-1 0 0,-2 1 0,-1 0 0,3 0 0,0 0 0,0 0 0,1 0 0,-1 0 0,0 0 0,1 0 0,-1 0 0,-2 0 0,-1 0 52,1 0 1,-1 0 0,0 0-1,-1 0 1,46 0 0,-5-2-53,-2-5 0,-5-9 0,-4-4 0,0 1 0,2-6 0,-2-9 0</inkml:trace>
  <inkml:trace contextRef="#ctx0" brushRef="#br0" timeOffset="903">1004 778 24575,'73'0'0,"1"0"0,-1 0 0,18 0 0,-2 0 0,5 0 0,-2 0 0,-12 0 0,-3 0 0,-3 0 0,0 0 0,4 0 0,1 0-820,2 0 1,2 0 0,4 0 0,1 0 543,-6 0 0,0 0 1,2 0-1,0 0 0,-1 0 1,0 0-1,0 0 1,0 0 275,-1 0 0,0 0 0,5-1 0,1 0 0,-7-1 0,-1-1 0,1-1 0,0-1 48,-1-1 0,-1 1 0,-6 2 0,0-1 0,-1-2 1,-1-2-1,-4 1 0,0 1-48,-1 0 0,0 0 0,-5-3 0,-2 0 0,1 2 0,-1 0 0,-7-1 0,-2-2 285,43-10 0,-6 6 1,-12 1-1,-12-3-285,-12-3 0,-8 6 0,-21-1 0,-3-2 0,-6-9 0,-1 2 0,-1-8 0</inkml:trace>
  <inkml:trace contextRef="#ctx0" brushRef="#br0" timeOffset="1353">1720 717 24575,'64'-1'0,"-1"-1"0,6 1 0,1 0 0,5 1 0,0 0 0,1-3 0,1 2 0,3 4 0,1 0 0,2-1 0,0-1 0,0-1 0,0 0-547,0-5 1,0 1 0,-2 2 0,0-1 0,-3-3 0,1-2 504,-4 1 1,0-2 0,0 1 0,0-2 0,-3 1 0,-1 0 0,-2 1 0,-2 0 41,1 1 0,-1 1 0,-7-1 0,0 0 0,0-2 0,-2 0 0,-5 1 0,-1 0 225,-1 1 0,-2 0 0,42-4 0,-7-5 0,-11 4-225,-12 3 0,-13-4 0,0 6 0,-7 2 197,-7 3 0,-4 2 0,-8 0-197,6 0 0,-6 0 0,6-2 0,-6-5 0,-1-4 0</inkml:trace>
  <inkml:trace contextRef="#ctx0" brushRef="#br0" timeOffset="1770">1638 799 24575,'76'10'0,"1"0"0,0 1 0,0-1 0,-3-3 0,0-1 0,-2-2 0,-1-1 0,-4-3 0,1 0 0,3 0 0,1 0 0,0 0 0,1 0 0,1 0 0,0 0-820,1 0 1,0 0 0,-2 0 0,0 0 653,2 0 1,0 0 0,-2 0 0,-1 0 0,-1 0 0,-1 0 0,-1 0 0,-1 0 165,-3 1 0,0-2 0,0-3 0,-1-1 0,-3 0 0,-1-1 0,-6-1 0,-1 0 351,40-7 0,-9 7 0,-7-4 1,-6 0-352,-10-1 0,-22 5 0,-5-4 374,-9 2 0,-7 0-374,14-9 0,-21-3 0</inkml:trace>
  <inkml:trace contextRef="#ctx0" brushRef="#br0" timeOffset="2204">656 840 24575,'84'13'0,"0"1"0,-5-2 0,-3-1 0,-15-5 0,-2-1 0,1 1 0,-4-3 0,26-10 0,-29 6 0,3 0-401,8 1 0,2 0 0,5 0 1,3 0-1,12 0 0,1 0 1,5 0-1,0 0 401,5 0 0,2 0 0,-30 0 0,1 0 0,0 0 0,1 0 0,1 0 0,-1 0 0,0 0 0,1 0 0,-1 0 0,0 0 0,1 0 0,-1 0 0,-2 0 0,0 0 0,0 0 0,26 0 0,-2 0 0,-5 0 0,-3 0 0,-3 0 0,-2 0 0,-10 0 0,-2 0 0,-2 0 0,-2 0 0,-8 0 0,-3 0 0,36 0 0,-28 0 0,-6 0 0,-12 0 504,-9 0 0,-7-2-504,-4-17 0,-23-10 0,0-3 0</inkml:trace>
  <inkml:trace contextRef="#ctx0" brushRef="#br0" timeOffset="2654">492 1065 24575,'65'18'0,"0"0"0,1 0 0,2-2 0,0-3 0,-4-3 0,1-5 0,-3-3 0,10-1 0,2 0 0,3-1 0,3 0 0,11 0 0,2 0-656,-2 0 1,2 0-1,-25 0 1,1 0 0,1 0 381,2 0 1,1 0 0,0 0 0,1 0 0,-1 0 0,1 0 0,-1 0 0,0 0 0,-1 0 0,-1 0 0,-1 0 0,1 0 203,-2 0 1,1 0-1,-2 0 1,26-1-1,-2 0 1,-2-2-1,-2-1 1,-7-3-1,-1-2 263,-8-3 1,-1-1 0,-1 2 0,-3-1-1,-13-1 1,-1-1 0,-4 2 0,-1 1-194,37-9 0,-22 2 0,-17 2 0,-12 2 621,-14-2 0,-2-2-621,-11-3 0,0 8 0,-7-1 0,0 0 0,9-42 0,3-10 0</inkml:trace>
  <inkml:trace contextRef="#ctx0" brushRef="#br0" timeOffset="3054">1597 901 24575,'90'-18'0,"1"0"0,-1-1 0,-14 8 0,2 0 0,-2 2 0,-6 2 0,20 2 0,-3 3 0,-3 1 0,5 0 0,-5 1-365,13-1 1,-2 2 0,-19-1 0,3 0 0,-5 0 0,12 0 0,-3 0 0,3 0 0,0 0 310,-2 0 0,-2 0 1,-8 0-1,-2 0 1,-8 0-1,-1 0 1,-2 0-1,-1 0 54,-2 0 0,0 0 0,-8 0 0,0 0 0,0-1 0,0-1 0,41-2 288,-12-3 1,-6-7-1,-14 7 1,-4 3-289,-7 2 0,-12-5 0,-4-2 0,-2 0 151,-5 0 1,4 2 0,-2 4 0,-2-1-152,-2-3 0,-2 0 0</inkml:trace>
  <inkml:trace contextRef="#ctx0" brushRef="#br0" timeOffset="3436">533 532 24575,'76'-9'0,"1"-1"0,0 0 0,8 0 0,-2 2 0,4-1 0,-4 2 0,-20 5 0,-5 2 0,40 2 0,-42-1 0,2 0 0,-2-1 0,1 0 0,5 0 0,1 0-266,1 0 1,0 0-1,2 0 1,2 0 0,0 0-1,0 0 1,4 0 0,0 0 265,2 0 0,2 0 0,0 0 0,0 0 0,5 0 0,0 0 0,-1 0 0,1 0-154,2 1 1,0-2 0,1-2-1,0-1 1,-2 0 0,0-1-1,-1 1 1,0-1 153,-3 1 0,0-1 0,-1-3 0,-1 0 0,-5 2 0,-1 1 0,-2-2 0,-2 0 0,-4 0 0,-1 0 0,0 4 0,-2 0 0,-5-3 0,-1 0 0,-2 1 0,-2-1 195,42-6 1,-25 8 0,-11-3-1,-12 5-195,-9 2 0,0 0 0,-13 0 0</inkml:trace>
  <inkml:trace contextRef="#ctx0" brushRef="#br0" timeOffset="3821">1393 512 24575,'79'-20'0,"1"1"0,-1-1 0,12 5 0,-2 3 0,7-3 0,-3 2 0,-23 7 0,-4 3 0,-10 3 0,0 0 0,5 0 0,1 0 0,0 0 0,1 0 0,0 0 0,1 0-211,-2 0 0,1 0 1,5 0-1,0 0 1,-4 0-1,0 0 1,2 0-1,0 0 211,-1 0 0,-1 0 0,2 0 0,0 0 0,-1 0 0,0 0 0,-1 0 0,-1 0 0,0 0 0,-1 0 0,-1 0 0,-1 0 0,-2 0 0,0 0 0,-4 0 0,-1 0 136,45 0 1,-1-2-1,-8-3 1,-5-1-137,-6 1 0,-13 3 0,-14 2 0,-11 0 278,-1 0-278,-9 0 0,-10 9 0</inkml:trace>
  <inkml:trace contextRef="#ctx0" brushRef="#br0" timeOffset="4437">2682 962 24575,'57'-4'0,"0"-1"0,-2 0 0,-1 1 0,44 0 0,-3-3 0,-4 14 0,5-5 0,-44-2 0,0 0 0,0 0 0,1 0-704,5 0 1,0 0 0,-3 0 0,-1 0 703,4 0 0,0 0 0,-3 0 0,-1 0 0,3 0 0,0 0 0,-1 0 0,-1 0 0,-1 0 0,-1 0 0,4 0 0,0 0 0,-1 0 0,-1 0 0,0 0 0,0 0 123,-4 0 1,0 0 0,47-7 0,-47 3 0,0 1 0,47-1-124,-9 1 0,-1-3 0,-15-4 0,0 1 124,-5 0 0,-13 2 1,-10 5-1,-8-2-124,-10-3 0,-4 0 0,-3 16 0,0 2 0</inkml:trace>
  <inkml:trace contextRef="#ctx0" brushRef="#br0" timeOffset="4923">1 1044 24575,'70'7'0,"1"0"0,-3 0 0,-2-1 0,-8 0 0,0-2 0,1-2 0,0 0 0,-4-2 0,-1 0 0,5 0 0,1 0 0,1 0 0,0 0 0,2 0 0,0 0-820,1 0 1,1 0 0,3 1 0,1 0 696,5 3 1,2-1 0,5-2-1,1 1 1,7 1 0,2 0 0,3-1-1,1-1 123,3-1 0,2 0 0,-32 0 0,0 0 0,0 0 0,1 0 0,0 0 0,0 0 0,0 0 0,0 0 0,0 0 0,-1 0 0,0 0 0,-1 0 0,25 0 0,0 0 0,-1 0 0,0 0 0,-4 0 0,-1 0 0,-5 0 0,-1 0 0,-3 0 0,-1 0 0,-7 0 0,-2 0 0,-4 0 0,-1 0 218,-5 0 0,-2 0 1,-4 0-1,-2 0 1,30 0-1,-4 0-218,-7 0 0,-8 0 0,-10 0 0,-12 0 173,-6 0 1,-5 0 0,-6 0-1,-1 0-173,1 0 0,-1 0 0,1 0 0,-1 0 0,1-3 0,-1-1 0,1-3 0,-1 0 0,1 7 1126,-1 0 0,10-7-1126,4 0 0,41-54 0,-32 27 0,0 0 0</inkml:trace>
  <inkml:trace contextRef="#ctx0" brushRef="#br0" timeOffset="5339">1925 1331 24575,'67'-9'0,"0"0"0,-4 1 0,-3 2 0,31-1 0,-3 5 0,-26 2 0,13 0 0,7 0 0,-3 0 0,-4 0 0,-2 0 0,-5 0 0,12 0 0,11 0 0,2 0 0,5 0 0,-47 0 0,0 0 0,3 0 0,-1 0 0,2-1 0,-1 0-128,0-3 1,-1 1-1,4 2 1,0-1 0,1-1-1,0 0 1,1 1 0,0 1 127,-1 1 0,0 0 0,2-1 0,1 0 0,-3-1 0,0 0 0,1-2 0,0 1 0,-1 0 0,0 1 0,-1 0 0,0 0 0,-3-1 0,1 1 0,2-1 0,0-1 0,0 2 0,-1 0 0,-4-1 0,-1 1 0,40-2 0,-3-6 0,1-1 0,-3 4 0,-11-4 0,-6 2 83,-6 4 1,-10 1-1,-8-1 1,-8-2-84,-10 3 0,-4 2 0,-3-8 0,1-1 0</inkml:trace>
  <inkml:trace contextRef="#ctx0" brushRef="#br0" timeOffset="5938">4401 0 24575,'49'23'0,"0"0"0,0-3 0,0-4 0,42 2 0,0-6 0,-16-19 0,5 5 0,1 2 0,-8 0 0,-2 2 0,-3 2 0,0 3 0,3 5 0,-5-8 0,2-1 0,-2 1 0,-9 7 0,-5-1 0,0-4 0,1-3 0,-8 1 0,3-11 0,-7 5 0,-7 2 0,41 55 0,-36-21 0,-1 0 0</inkml:trace>
  <inkml:trace contextRef="#ctx0" brushRef="#br0" timeOffset="6391">4258 594 24575,'95'-23'0,"-1"0"0,-9 4 0,-4 2 0,-20 7 0,-4 2 0,39-4 0,-35 19 0,3-4 0,-1-3 0,-1 0 0,-10 0 0,-2 0 0,0 0 0,3 0 0,6-3 0,-2-1 0,-3-3 0,1-7 0,4 7 0,-2 3 0,-3 2 0,-1-5 0,3-2 0,-1 0 0,2 0 0,4 2 0,7 7 0,14-46 0,-35 18 0,0-1 0</inkml:trace>
  <inkml:trace contextRef="#ctx0" brushRef="#br0" timeOffset="6792">4504 737 24575,'59'-18'0,"16"4"0,23 8 0,-47 4 0,2 1 0,8 1 0,1 0 0,-3 0 0,-2-2-121,-2-1 1,-1-1-1,3-1 1,0-4 0,3-3-1,1-3 1,-4 0 0,-1-2 120,-4 2 0,-1-1 0,-4-3 0,-1 1 0,33-9 0,-3 2 79,-8 2 0,-14 0 0,-8-2 0,-12-2-79,-14 2 0,-1 9 0,-10 5 79,2 2 1,-6 0-80,1 2 0,-3-5 0,51-54 0,-20 28 0,1-1 0</inkml:trace>
  <inkml:trace contextRef="#ctx0" brushRef="#br0" timeOffset="7157">4176 778 24575,'59'6'0,"1"-1"0,24 1 0,0-2 0,-23-4 0,1 0 0,3 0 0,5 0 0,-3 0 0,9 0 0,-2 0 0,16 0 0,-2 0-820,-23 0 1,-1 0 0,4 0 0,1 0 699,0 0 1,-2 0-1,-8 0 1,-2 0-1,-6 0 1,-2 0-1,44 0 120,-6 0 0,-8 0 0,-13 0 0,-18 0 1270,-16 0-1270,-9 0 0,-3 20 0</inkml:trace>
  <inkml:trace contextRef="#ctx0" brushRef="#br0" timeOffset="7525">4361 1065 24575,'75'0'0,"0"0"0,0 0 0,19 0 0,-4 0 0,-13 0 0,-4 0 0,-10 0 0,-1 0 0,0 0 0,-1 0 0,0 0 0,-2 0 0,-4 0 0,0 0 0,2 0 0,-1 0 0,-4 0 0,-1 0 0,44-5 0,-2-9 0,-8 1 0,1-14 0,-11 4 0,-14 2 0,-22 1 0,-23-1 0,-14 1 0,-4-1 0,0 1 0,2 0 0,54-37 0,15-9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00.626"/>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4.316"/>
    </inkml:context>
    <inkml:brush xml:id="br0">
      <inkml:brushProperty name="width" value="0.2" units="cm"/>
      <inkml:brushProperty name="height" value="0.2" units="cm"/>
      <inkml:brushProperty name="color" value="#FFFFFF"/>
    </inkml:brush>
  </inkml:definitions>
  <inkml:trace contextRef="#ctx0" brushRef="#br0">1 362 24575,'47'-21'0,"0"0"0,4 1 0,2 4 0,3 3 0,2 3 0,5 6 0,2 3 0,-4 2 0,0 1 0,5-4 0,-1-2 0,-2-1 0,0-1-1639,1-1 1,0 0 1091,1-1 1,1-1 0,-3-3 0,-1-1 0,2 1 0,0-1 494,3 1 1,0-1-1,-2 0 1,1 1-1,2 0 1,0 2-1,-1 0 1,0 0 132,-2 1 1,1 1 0,4 4 0,2 0 0,7-3 0,1 0 0,-1 0-1,1 0-81,0-1 0,1 2 0,-2 7 0,1 1 0,2-2 0,0 0 0,-2 2 0,-1-1 0,-1-4 0,0 0 0,6 2 0,-1 2 0,-3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0:02.968"/>
    </inkml:context>
    <inkml:brush xml:id="br0">
      <inkml:brushProperty name="width" value="0.035" units="cm"/>
      <inkml:brushProperty name="height" value="0.035" units="cm"/>
      <inkml:brushProperty name="color" value="#FFFFFF"/>
    </inkml:brush>
  </inkml:definitions>
  <inkml:trace contextRef="#ctx0" brushRef="#br0">2019 292 24575,'-77'-30'0,"0"1"0,1-1 0,1 2 0,6 3 0,0 3 0,5 4 0,-9 10 0,21 12 0,1 0 0,-10-4 0,3 0 0,-3 0 0,11 0 0,-5 0 0,3 0 0,-1 0 0,-1 0 0,1 0 0,5 2 0,5 4 0,7 6 0,8 11 0,9 3 0,11 2 0,6-4 0,2 5 0,0-3 0,0-4 0,33-2 0,27-4 0,39-1 0,-38-9 0,3 0 0,9-4 0,2 0 0,5 1 0,1 0 0,5-2 0,0 0 0,4-1 0,0 0 0,0 0 0,2 0 0,6 0 0,2 0 0,-33 0 0,1 0 0,1 0-205,0 0 0,1 0 0,-1 0 0,-1 0 0,0 0 0,0 0 0,0-1 0,0 1 1,0-1-1,31-1 0,0 0 205,-2 0 0,0-2 0,-5-4 0,0 0 0,1 0 0,-1-1 0,-1-1 0,0-2 0,1 1 0,0 0 0,3 1 0,0 0 0,-3 1 0,0 0 0,-3-1 0,0 1 0,-1 0 0,-3 0 0,-11 1 0,-2 0 0,-8 1 0,-1 0 0,-6 1 0,-3 0 0,43-8 0,-28 4 0,-33-3 0,-24 9 0,-26-2 0,-12 4 0,-17 2 0,-11 0 0,-21 0 0,-4 0 0,-5 0 0,31 0 0,-2 0 0,-5 0 0,-3 0 0,-8 0 0,-3 0 0,-9 0 0,-2 0 0,2 0 0,-2 0 0,-6 1 0,-1 0 0,1 1 0,0 0-249,1 0 1,0 2 0,-7 7-1,0 3 1,3-1 0,0 2 0,-3 3-1,-2 2 249,33-6 0,-1-1 0,0 1 0,1-1 0,-1 0 0,0-1 0,1 0 0,-1 1 0,0-2 0,-31 7 0,0-1 0,4-2 0,1 0 0,-5 2 0,2 0 0,6-2 0,2 1 0,1 0 0,0 2 0,4 0 0,0 0 0,7 1 0,1-1 0,0 0 0,0 0 0,4 0 0,1 1 320,2-1 0,3 0 0,8-3 0,3 0 0,-41 13 0,20-1-320,18-5 0,19-2 0,28-10 0,16-4 0,28-4 0,21-2 0,22 0 0,16 0 0,-39 0 0,3 0 0,5 0 0,3 0 0,4 0 0,1 0 0,4 0 0,2 0 0,1 0 0,1 0 0,6 0 0,0 0 0,2 0 0,0 0-213,1 0 0,1 0 0,7 0 1,0 0-1,-4 0 0,0 0 0,0 0 1,0 0 212,-2 0 0,0 0 0,-3 0 0,-1 0 0,-4 0 0,-2-2 0,-3 0 0,-1-2 0,-4-1 0,-2-2 0,-7-4 0,-3-2 0,-4-2 0,-3-2 0,39-22 503,-16-3 0,-21-1 0,-19 9 1,-15 4-504,-12 5 0,-6 5 22,-2 2 1,0 0-1,-6 0 1,-14 0-23,-23-1 0,-23 1 0,-21-2 0,-10-2 0,43 10 0,-1 0 0,-5-1 0,-1 1 0,-7 3 0,-2 0 0,-4 1 0,-1 0 0,-4 2 0,-2 0 0,-5-2 0,-2 2 0,-6 2 0,-2 2 0,2-1 0,1 2-224,1-1 0,0 2 0,-3-1 0,0 2 0,6-1 1,0 0-1,0 0 0,0 0 224,-1 0 0,1 0 0,5-1 0,2 2 0,1 0 0,0 2 0,5 1 0,1 4 0,5 2 0,2 4 0,3 5 0,3 2 0,8 1 0,3 1 0,3-1 0,3 0 433,-28 21 1,11-9 0,21 8-1,9-3-433,12-3 0,10-6 0,10-1 0,0-3 0,0-4 0,8-2 0,12-1 0,25-3 0,33-4 0,-23-5 0,5 0 0,15-3 0,4-2 0,7 0 0,2 0 0,6-1 0,2 0 0,3-1 0,2 0 0,-34 0 0,1 0 0,1 0 0,0 0 0,0 0 0,1 0-197,0 0 1,-1 0 0,2 0 0,1 0 0,1 0 0,0 0 0,2 0 0,1-1 0,-1 0 0,0 0 0,0-1 0,-1-1 196,0 0 0,-1-1 0,1-1 0,-1-1 0,0-1 0,-1 0 0,-5-2 0,0 0 0,-1-2 0,29-7 0,0-2 0,-4-2 0,-3 0 0,-12 1 0,-4-1 0,-8-1 0,-3 0 0,-6 1 0,-3-1 575,39-17 0,-26 8 0,-25 3-575,-18 3 0,-12 2 0,-26 14 0,-12 2 0,-18 2 0,-21 0 0,-20-7 0,34 10 0,-3 0 0,-6 1 0,-3 0 0,-10 1 0,-2 0 0,-5-2 0,-1 0 0,-9 0 0,-2 0 0,-5 1 0,0 0-175,30 1 1,1 1-1,-1-1 1,-2 1 0,0 0-1,1 0 1,-2 0-1,1 0 1,-1 0 0,3 0-1,0 0 1,1 0 174,-29 0 0,0 0 0,3 0 0,1 0 0,1 0 0,0 0 0,1 0 0,0 0 0,3 0 0,2 0 0,7 0 0,1 0 0,5 1 0,2 0 0,6 2 0,1 2 459,4 3 1,3 2 0,-36 15 0,16 5 0,23-6-460,21-4 0,11-3 0,20-3 0,4-2 0,4 0 0,6 4 0,19-4 0,35-4 0,-14-7 0,3-2 0,8 1 0,2 0 0,4 0 0,3 0 0,8 0 0,4 0 0,7 0 0,1 0 0,3 0 0,0 0-220,3 0 1,0 0 0,2 0 0,0 0 0,-31 0 0,-1 0 0,1 0-1,2 0 1,-1-1 0,1 0 219,1 0 0,0-1 0,1-1 0,-1 0 0,0-2 0,0-1 0,-1-1 0,0-2 0,-1-1 0,-2-1 0,-1 0 0,0-2 0,29-5 0,-2-2 0,-4 1 0,-3-2 0,-8-4 0,-4-1 0,-4 2 0,-3 0 351,-5-1 0,-2-1 1,-12 4-1,-1 0 0,32-21 1,-17 7-352,-21 6 0,-19 3 0,-17 9 0,-6 8 0,-6 4 0,-7 4 0,-21 2 0,-14 0 0,-17 0 0,-12 0 0,-16 0 0,38 0 0,-3 0 0,-6 0 0,-3 0 0,-6 0 0,-4 0 0,-9 0 0,-3 0 0,-6 0 0,0 0 0,-5 0 0,0 0-191,31 0 0,1 0 1,-1 0-1,-1 1 0,-1 0 1,2 1-1,1 1 0,1 2 1,0 1-1,-32 7 1,2 4 190,0 5 0,2 1 0,4 0 0,2 0 0,5 1 0,2 1 0,4-1 0,1 0 0,3-1 0,2 1 0,6 2 0,1 0 0,3-2 0,3-1 0,7 0 0,3 0 548,-32 20 0,22 1 1,11 1-1,18-3-548,14-4 0,3 3 0,11-13 0,4 0 0,0-3 0,15 1 0,15-2 0,31-4 0,27-6 0,-30-5 0,4-1 0,9-2 0,3 0 0,3 1 0,2 0 0,4-1 0,1 0 0,5-1 0,0-2 0,5-2 0,0-2 0,-29 1 0,0 0 0,1 0-166,1 0 0,1 0 0,-1 0 1,0 0-1,0 0 0,-1 0 1,2 0-1,-1 0 0,0 0 1,-1 0-1,0 0 0,-2 0 166,31 1 0,-2-2 0,-6-3 0,-2-2 0,-4-3 0,-2-2 0,-6-5 0,-1-3 0,-5-2 0,-3-4 0,-9 0 0,-4-1 0,29-22 0,-15 6 708,-18 3 0,-17 5 1,-24 4-709,-8 5 0,-6 13 0,0 6 0,-22 2 0,-23 0 0,-20-2 0,-18 2 0,36 2 0,-3 0 0,-6 0 0,-3 0 0,-6-1 0,-1 0 0,-8 0 0,-2 2 0,-2-1 0,-2 2 0,-9 0 0,-2 0 0,1 0 0,-1 0-230,-3 0 1,2 0 0,5 0 0,2 0 0,-5 0 0,0 0 0,2 0 0,2 0 229,3 0 0,0 0 0,3 0 0,0 0 0,6 0 0,1 0 0,1 0 0,0 0 0,1 0 0,1 0 0,6 0 0,2 2 0,5 0 0,1 2 0,4 2 0,1 4 405,6 3 0,1 2 0,-37 16 0,29 11 0,17-6-405,19-5 0,8-5 0,12-8 0,4 0 0,0 0 0,0 1 0,2-1 0,16 0 0,29 0 0,35-6 0,-19-6 0,4-2 0,6 1 0,1-2 0,6 0 0,2-2 0,6 1 0,2-1 0,5-1 0,2 0 0,-32 0 0,1 0 0,1 0-197,1 0 0,1 0 0,0 0 0,1 0 0,1 0 0,0 0 0,0-1 0,1 1 0,-1-2 0,1 1 0,0-2 0,0-1 197,1 0 0,-1-2 0,0-2 0,-6-2 0,0-2 0,0-2 0,1-2 0,0-2 0,-1-1 0,-3 0 0,0 0 0,-1-1 0,26-9 0,-3-1 0,-7 1 0,-4 0 0,-7 1 0,-3-1 0,-8 2 0,-3-1 358,-5 5 1,-3 0 0,34-23 0,-26 5 0,-23 7-359,-20 8 0,-6 5 0,-26 9 0,-8 2 0,-25 2 0,-17-4 0,-25 4 0,43 4 0,-1 2 0,-7 1 0,-2 0 0,-8-2 0,-3 2 0,-10 3 0,-2 2 0,-6-3 0,-2 0-194,-5-1 1,-2 0-1,29 0 1,-1 0-1,-1 0 1,2 0-1,1 0 1,-1 0 0,2 0-1,-1 0 1,1 0 193,1 0 0,0 0 0,0 0 0,-31 0 0,0 0 0,2 0 0,0 2 0,4 0 0,0 2 0,4 0 0,1 4 0,2 5 0,2 4 0,5 2 0,2 1 0,5 0 0,1 2 297,5 0 1,3 1-1,6-1 1,3 0 0,6-2-1,3 0 1,-32 25-298,22 1 0,13-5 0,24-1 0,8-6 0,6-3 0,4-7 0,2 4 0,4 1 0,6-1 0,34-2 0,31 0 0,-23-15 0,5-3 0,9 0 0,3 0 0,12-1 0,2 0 0,2-1 0,2 0 0,5-2 0,2-2-193,2-1 0,2 0 1,-33-1-1,0 0 1,1 0-1,0 0 1,0 0-1,0 0 1,1 0-1,0 0 1,1 0 192,0 0 0,0 0 0,0 0 0,-1 0 0,-1-1 0,1 0 0,0-1 0,0 0 0,-1-2 0,32-4 0,-2-2 0,-4-2 0,-2-5 0,-6-5 0,-2-4 0,-3 0 0,-1-3 0,-7 1 0,-2-2 272,-9-1 0,-1-1 0,-6 4 1,-3 0-1,-9-1 0,-3-1 0,28-22-272,-17 3 0,-19 15 0,-24-1 76,-8 7 1,-4 4 0,2 6-77,-4 0 0,-26 5 0,-25 1 0,-22-2 0,-11-2 0,35 9 0,-2 2 0,-6 0 0,-3 0 0,-3 0 0,-1 0 0,-6-1 0,-2 2 0,-1 1 0,-1 2 0,-10-3 0,-2 1 0,-1 2 0,0 0-191,1 1 0,0 0 1,-1 0-1,0 0 0,8 0 1,1 0-1,1 0 1,0 0 190,3 0 0,0 0 0,4 0 0,1 0 0,5 1 0,1 0 0,2 2 0,2 3 0,3 1 0,1 4 0,5 1 0,3 2 0,-40 22 0,12 3 550,15 3 0,17-3 0,13 1 0,13-6-550,15-3 0,2-1 0,12 4 0,-4-1 57,-2-3 1,23-2-1,21 2 1,33-3-58,-27-13 0,3-2 0,9-4 0,3-2 0,7 3 0,2-2 0,3-1 0,1-2 0,2-1 0,2-2 0,10 1 0,2-2 0,3 1 0,2-2 0,-32 1 0,1 0 0,1 0-175,0 0 0,0 0 1,1 0-1,0 0 1,1 0-1,0 0 1,-2 0-1,1 0 0,-1 0 1,-1 0-1,0 0 1,0 0 174,30 1 0,0-2 0,-2-2 0,-2-2 0,-11-1 0,-3-2 0,-3-2 0,-2-2 0,-6-2 0,-1-2 0,-3-1 0,-3-1 0,-9 1 0,-3-2 0,37-17 389,-14-1 0,-22 9 0,-19 4 0,-16 6-389,-12 5 0,0-3 0,-38 12 0,-11-6 0,-21 0 0,-17 0 0,31 4 0,-3 0 0,-5-3 0,-1 0 0,-8 0 0,-2 1 0,-5 2 0,-3 0 0,-10-1 0,-2 0 0,22 4 0,-1 2 0,-1-1 0,-5 1 0,-1-1 0,-1 1-218,-2 0 0,-1 1 0,0-1 1,1 1-1,0 0 0,0 0 0,-1 0 1,0 0-1,0 0 0,2 0 0,0 0 1,1 0 217,1 0 0,0 0 0,1 0 0,0 0 0,1 0 0,1 0 0,4 0 0,0 0 0,0 0 0,-30 1 0,0 0 0,4 0 0,2 4 0,10 6 0,3 4 0,4 4 0,2 3 0,8 0 0,3 2 323,7 0 0,3 1 1,4-2-1,5 2 0,-20 30 1,11-1-324,9 1 0,17-9 0,10-5 0,10-9 0,6-8 0,2-1 0,2-1 0,6 4 0,10 2 0,33-5 0,27 1 0,-27-13 0,3-2 0,11 1 0,4-2 0,10-2 0,3-2 0,10 0 0,2-2 0,-27-1 0,0 0 0,1-1 0,3 0 0,1 0 0,-1 0 0,2 0 0,-1 0 0,1 0 0,5 0 0,0 0 0,1 0 0,1 0 0,0 0 0,0 0-222,1 1 0,1-1 1,0-1-1,0-1 1,0-1-1,0-2 0,2 0 1,-1-2-1,1-1 1,-3-2-1,1-1 0,-1-2 222,-1-2 0,-1-1 0,0 0 0,-2 1 0,0-2 0,-2 1 0,-6-1 0,0-1 0,-1 0 0,28-10 0,-2 0 0,-7 0 0,-1-1 0,-1 1 0,-2 0 0,-8 0 0,-3 1 0,-3 0 0,-2-1 415,-7 1 1,-3 0-1,-9 3 1,-3 1-1,23-17 1,-19 8-416,-23 7 5,-14 5 0,-32 4 1,-18 2-1,-25 4-5,-18 2 0,26 1 0,-3 0 0,-4 1 0,-3 0 0,-6-2 0,-1-1 0,-7 0 0,0 0 0,-1 3 0,-2 0 0,-9 1 0,-3 0 0,28 2 0,-1 0 0,0 1-206,-4 0 0,0 1 0,-2 0 1,-4 0-1,-1 0 0,-1 1 0,1 0 1,-1 0-1,0 0 0,-2 0 0,-1 0 1,0 0 205,0 0 0,1 0 0,0 0 0,5 0 0,2 0 0,0 0 0,-1 0 0,0 0 0,0 0 0,3 0 0,0 0 0,0 0 0,2-1 0,0 1 0,2 1 0,-25 5 0,2 4 0,0 2 0,1 2 0,6 4 0,2 3 307,5 2 0,2 2 0,7 0 0,3 1 0,10-2 0,3 0 0,-37 21-307,20-1 0,25 0 0,24 7 0,10-5 0,8-1 0,-2-3 0,10-5 0,0-3 0,6-4 0,32-1 0,43-5 0,-27-10 0,3 0 0,10 1 0,4-2 0,13 1 0,4-3 0,4-3 0,2-2 0,-31-3 0,0 1 0,1-1-201,1 0 0,0-1 1,1 1-1,5-1 1,2 0-1,-1 0 1,-1-2-1,0 0 1,0 0-1,2 0 1,0 0-1,1 0 201,1 0 0,1 0 0,-1 0 0,0 0 0,-1 0 0,0 0 0,1 0 0,1 0 0,-1 0 0,-1 0 0,0 0 0,-1 0 0,-3 1 0,0-1 0,0-1 0,-4-3 0,-1-3 0,0 0 0,-2-1 0,-2-2 0,1-1 0,30-7 0,0-2 0,-3 1 0,-2-2 0,-9-2 0,-3-1 0,-4 1 0,-4-2 0,-8-1 0,-3-1 485,-7 1 1,-5-2-1,29-27 1,-31 5-1,-19 5-485,-19 9 0,-4 12 129,-12-1 1,-4 11 0,-8 4 0,-17 2-130,-19 4 0,-27 0 0,-14 0 0,41 0 0,-1 0 0,-9-1 0,-1 0 0,-3 2 0,-2 0 0,-9-2 0,-1 0 0,-1 0 0,0 2-176,1 0 0,-2 1 1,-4 1-1,-1 0 1,5 1-1,0 0 0,-1 0 1,0 0 175,0 0 0,1 0 0,3 0 0,0 0 0,1 1 0,1 0 0,1 2 0,2 1 0,5 0 0,1 4 0,-1 2 0,2 4 0,8 1 0,1 2 0,2 2 0,1 3 418,6 1 0,1 2 0,3 1 0,1 3 1,-28 31-1,9 7-418,10 4 0,23-5 0,12 1 0,0-2 0,6 1 0,20-5 0,18-5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4.783"/>
    </inkml:context>
    <inkml:brush xml:id="br0">
      <inkml:brushProperty name="width" value="0.2" units="cm"/>
      <inkml:brushProperty name="height" value="0.2" units="cm"/>
      <inkml:brushProperty name="color" value="#FFFFFF"/>
    </inkml:brush>
  </inkml:definitions>
  <inkml:trace contextRef="#ctx0" brushRef="#br0">0 195 24575,'81'-21'0,"0"1"0,2-3 0,1 4 0,-3 5 0,-1 6 0,1 6 0,0 4 0,1-1 0,0 0 0,6 1 0,0-1-547,-7 0 1,2-2 0,14-2 0,1-2 0,-7 0 0,-1-1 376,3-2 0,1 2 1,1 1-1,-1 1 0,-2-2 1,0-2-1,3 1 1,-1 0 169,1 0 0,0 1 0,4 5 0,0 2 0,-3-4 0,0 0 0,3 0 0,0 0 0,-2 4 0,1 1 0,-32 1 0,1 0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5.200"/>
    </inkml:context>
    <inkml:brush xml:id="br0">
      <inkml:brushProperty name="width" value="0.2" units="cm"/>
      <inkml:brushProperty name="height" value="0.2" units="cm"/>
      <inkml:brushProperty name="color" value="#FFFFFF"/>
    </inkml:brush>
  </inkml:definitions>
  <inkml:trace contextRef="#ctx0" brushRef="#br0">1 349 24575,'90'0'0,"1"0"0,-3 0 0,-1 0 0,2 0 0,-2 0 0,-17 0 0,-1 0 0,6 0 0,0 0 0,2 0 0,0 0-547,-1 0 1,1 0 0,3-1 0,1-1 0,2-1 0,-1-2 486,0-2 1,0-3-1,4-1 1,1-3-1,-4-1 1,1-1-1,2 0 1,1-1 59,0 2 0,1-1 0,0 1 0,0 0 0,1 0 0,0-1 0,2-1 0,2 1 0,3 0 0,0 1 0,-3 1 0,1 0 0,2 3 0,0 0 0,-4-1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5.567"/>
    </inkml:context>
    <inkml:brush xml:id="br0">
      <inkml:brushProperty name="width" value="0.2" units="cm"/>
      <inkml:brushProperty name="height" value="0.2" units="cm"/>
      <inkml:brushProperty name="color" value="#FFFFFF"/>
    </inkml:brush>
  </inkml:definitions>
  <inkml:trace contextRef="#ctx0" brushRef="#br0">1 14 24575,'85'0'0,"0"0"0,-5 0 0,-1 0 0,-1 0 0,-3 0 0,-16 0 0,-1 0 0,7 0 0,1 0 0,1 0 0,2 0-547,10 0 1,1 0 0,-3 0 0,2 0 0,9 0 0,2 0 474,-2 0 1,0 0 0,9 0-1,1 0 1,-5 0 0,0 0 0,-26 0-1,0 0 1,0 0 71,1 0 0,1 0 0,0 0 0,0 0 0,1 0 0,0 0 0,5 0 0,0 0 0,1 0 0,-2 0 0,0 0 0,0 0-1093,-1 0 1,-1 0 0,1 0 1092,1 0 0,0 1 0,1-2 0,-4-1 0,1-1 0,-1 0 0,2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5.918"/>
    </inkml:context>
    <inkml:brush xml:id="br0">
      <inkml:brushProperty name="width" value="0.2" units="cm"/>
      <inkml:brushProperty name="height" value="0.2" units="cm"/>
      <inkml:brushProperty name="color" value="#FFFFFF"/>
    </inkml:brush>
  </inkml:definitions>
  <inkml:trace contextRef="#ctx0" brushRef="#br0">0 115 24575,'60'-11'0,"0"0"0,1 2 0,0 1 0,1 3 0,-1 2 0,-1 1 0,0 1 0,-6 1 0,0 0 0,5 0 0,-1 0 0,2 0 0,0 0-1639,1 0 1,1 0 1091,6 0 1,0 0 0,-2 0 0,-1 0 0,7 0 0,1 0 477,3 0 1,1 0 0,3 0 0,2 0-1,5 0 1,1 0 0,1 0 0,1 0-36,1 1 1,1-2-1,0-4 1,0-1 0,-26 2-1,1-1 1,1 0 103,2 1 0,0-1 0,2 0 0,0-1 0,2-1 0,0 1 0,1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6.335"/>
    </inkml:context>
    <inkml:brush xml:id="br0">
      <inkml:brushProperty name="width" value="0.2" units="cm"/>
      <inkml:brushProperty name="height" value="0.2" units="cm"/>
      <inkml:brushProperty name="color" value="#FFFFFF"/>
    </inkml:brush>
  </inkml:definitions>
  <inkml:trace contextRef="#ctx0" brushRef="#br0">1 1 24575,'69'0'0,"1"0"0,-3 0 0,0 0 0,3 0 0,-1 0 0,-10 0 0,-1 0 0,8 0 0,2 0-410,2 0 0,2 0 1,10 0-1,3 0 1,3 0-1,2 0 0,4 0 1,2 0 379,-29 0 0,1-1 1,0 2-1,1 2 1,1 1-1,0 0 1,3 1-1,0 1 1,1 0-1,-2 0 1,1 1-1,-1 0-277,1-1 1,1-1 0,-1 0 0,2 0 0,0-1 0,1-2 0,1-1 0,1-1-1,1-1 307,1 1 0,1 0 0,0 0 0,0 3 0,1 0 0,0 0 0,4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6.685"/>
    </inkml:context>
    <inkml:brush xml:id="br0">
      <inkml:brushProperty name="width" value="0.2" units="cm"/>
      <inkml:brushProperty name="height" value="0.2" units="cm"/>
      <inkml:brushProperty name="color" value="#FFFFFF"/>
    </inkml:brush>
  </inkml:definitions>
  <inkml:trace contextRef="#ctx0" brushRef="#br0">1 291 24575,'75'-35'0,"0"0"0,0 3 0,0 6 0,1 8 0,-1 8 0,-12 8 0,-1 4 0,0-2 0,-1 0 0,-3-3 0,1 0-483,7 3 0,1-3 0,-3-6 0,1-1 0,9 4 0,2 1 483,-1-2 0,0 0 0,7 0 0,1 0 0,3-3 0,0 0 0,6 3 0,0 0 0,3 2 0,0-1 0,0 1 0,2 2 0,-31 2 0,1 2 0,1-1 0,-1 0 0,1 0 0,0 0-306,1 0 1,1 0-1,0 0 1,1 0 0,0 0-1,1 0 1,3 0 0,0 0-1,1 0 306,-1 0 0,1 1 0,-1-2 0,-3-1 0,0-1 0,1 0 0,1 0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7.002"/>
    </inkml:context>
    <inkml:brush xml:id="br0">
      <inkml:brushProperty name="width" value="0.2" units="cm"/>
      <inkml:brushProperty name="height" value="0.2" units="cm"/>
      <inkml:brushProperty name="color" value="#FFFFFF"/>
    </inkml:brush>
  </inkml:definitions>
  <inkml:trace contextRef="#ctx0" brushRef="#br0">0 27 24575,'60'-7'0,"0"0"0,1 2 0,1 1 0,-1 2 0,0 1 0,-1 1 0,0 0 0,2 0 0,2 0 0,3 0 0,2 0 0,0 0 0,1 0-1639,2 0 1,1 0 1091,1 0 1,0 0 0,2 0 0,1 0 0,1 0 0,0 0 356,1 0 1,1 0 0,3 0 0,1 0 0,-2 0-1,0 0 1,3 0 0,0 0 170,4 0 0,0 0 0,6 0 1,0 0-1,-2 0 0,0 0 19,2 0 0,0 0 0,2 4 0,1 1 0,-31-2 0,0 0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7.318"/>
    </inkml:context>
    <inkml:brush xml:id="br0">
      <inkml:brushProperty name="width" value="0.2" units="cm"/>
      <inkml:brushProperty name="height" value="0.2" units="cm"/>
      <inkml:brushProperty name="color" value="#FFFFFF"/>
    </inkml:brush>
  </inkml:definitions>
  <inkml:trace contextRef="#ctx0" brushRef="#br0">0 26 24575,'95'-7'0,"0"0"0,-3 2 0,-1 2 0,-5 1 0,-4 1 0,-15 1 0,-1 0 0,-1 0 0,-2 0 0,0 0 0,0 0-502,-1 0 0,1 0 1,9 0-1,1 0 0,2 0 1,0 0 501,2 0 0,0 0 0,0 0 0,2 0 0,-2 0 0,2 0 0,1 0 0,1 0 0,1 0 0,0 0 0,5 0 0,2 0 0,4 0 0,1 0 0,-1 0 0,0 0 0,0 0 0,1 0 0,3-1 0,1 2 0,-6 2 0,0 2 0,-26-2 0,1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7.636"/>
    </inkml:context>
    <inkml:brush xml:id="br0">
      <inkml:brushProperty name="width" value="0.2" units="cm"/>
      <inkml:brushProperty name="height" value="0.2" units="cm"/>
      <inkml:brushProperty name="color" value="#FFFFFF"/>
    </inkml:brush>
  </inkml:definitions>
  <inkml:trace contextRef="#ctx0" brushRef="#br0">0 106 24575,'50'-23'0,"0"-1"0,-1 4 0,0 4 0,40-4 0,-5 17 0,7 9 0,-35-6 0,3 0 0,3 0 0,1 0-329,-1 0 0,1 0 0,6 0 0,2 0 0,3 0 0,2 0 0,6 0 0,0 0 329,4 0 0,1 0 0,8 0 0,2 0 0,2 0 0,0 0 0,-32 0 0,1 0 0,0 0-312,4 0 1,-1 0 0,1 0-1,-2 0 1,1 0 0,0 0 0,1 0-1,0 0 1,1 0 311,0 0 0,1-1 0,-1 2 0,-1 1 0,-1 1 0,0 0 0,2 0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7.952"/>
    </inkml:context>
    <inkml:brush xml:id="br0">
      <inkml:brushProperty name="width" value="0.2" units="cm"/>
      <inkml:brushProperty name="height" value="0.2" units="cm"/>
      <inkml:brushProperty name="color" value="#FFFFFF"/>
    </inkml:brush>
  </inkml:definitions>
  <inkml:trace contextRef="#ctx0" brushRef="#br0">1 76 24575,'79'-16'0,"0"1"0,-1 2 0,-2 1 0,-6 4 0,-1 2 0,-4 2 0,-2 3 0,-8 0 0,1 2 0,12-1 0,1 0 0,-2 0 0,0 0-1639,-1 0 1,1 0 1091,5 0 1,1 0 0,0 0 0,2 0 0,5 0 0,1 0 412,1 0 0,1 0 0,0 0 0,1 0 1,2 0-1,1 0 0,-1 0 0,0 0 69,2-1 0,0 2 0,1 0 0,3 0 0,-25 1 0,1 0 1,0 0 64,2 0 0,-1 1 0,1 0 0,-1 2 0,-1 2 0,1-2 0,3-2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0:21.619"/>
    </inkml:context>
    <inkml:brush xml:id="br0">
      <inkml:brushProperty name="width" value="0.1" units="cm"/>
      <inkml:brushProperty name="height" value="0.1" units="cm"/>
      <inkml:brushProperty name="color" value="#FFFFFF"/>
    </inkml:brush>
  </inkml:definitions>
  <inkml:trace contextRef="#ctx0" brushRef="#br0">3845 1710 24575,'-75'-9'0,"0"0"0,1 0 0,4 3 0,2-1 0,4 2 0,-12 0 0,4 2 0,8 2 0,5 0 0,-14 1 0,-16 0 0,-2 0 0,-4 0 0,9 0 0,-5-2 0,0-4 0,-4 2 0,8-6 0,-6 2 0,-4 4 0,-2 0 0,4 0 0,-4-4 0,48 2 0,1 2 0,-39 0 0,-2-3 0,2 5 0,1 2 0,1-2 0,6-2 0,10-2 0,7 2 0,5 2 0,11 2 0,7 0 0,9 0 0,6 0 0,60-8 0,33-4 0,-17 3 0,5 0 0,15-3 0,5 0 0,5-3 0,2-1 0,2-1 0,1 0 0,9-1 0,0 0 0,0-1 0,0-1 0,-28 7 0,0-1 0,0 1-211,2-1 0,1 0 0,0-1 1,0 1-1,0 0 0,1 0 1,1 1-1,1 2 0,-1-1 1,0 0-1,0-1 0,-1 1 211,2 0 0,-1 0 0,1 0 0,-2 0 0,1 1 0,0 0 0,-2 0 0,1 0 0,-1 0 0,30-3 0,0 0 0,-3 1 0,0 0 0,1 0 0,-1 1 0,0 3 0,-2 0 0,1 1 0,0 0 0,1 2 0,-2 0 0,-7-1 0,-2 0 0,-6 3 0,-3 0 0,-6 0 0,-2 0 0,-9 0 0,-3 0 0,41-2 0,-35 6 0,-13 0 0,-23 0 0,-26 0 0,-10 0 0,-24 0 0,-13 0 0,-11 0 0,-7 0 0,-18 0 0,-16 0 0,44 0 0,-1 0 0,-4 0 0,-1 0 0,-7 0 0,-1 0 0,-3 0 0,0 0 0,-1 0 0,-1 0-175,-4 0 1,0 0-1,1 0 1,-1 0 0,-4 0-1,0 0 1,-3 0 0,0 0 174,0-1 0,-1 2 0,-7-1 0,0 2 0,0-1 0,0 2 0,-4 0 0,0 2 30,30-2 0,-1 0 0,1 1 0,-1-1 0,1 1 0,0 1 1,-30 4-1,0 0 0,3 0 0,0 0-30,2 0 0,0 0 0,1 1 0,1-1 0,0 0 0,2 0 0,1 0 0,2 0 0,2 0 0,2 0 0,7 0 0,1 0 0,2 0 0,1 1 0,5-1 0,2 0 0,3-1 0,1 2 0,7 2 0,3 0 0,-32 10 0,21-3 0,11-5 0,15-2 0,20-2 0,24-4 0,24-4 0,27-2 0,20 0 0,16 0 0,-38 0 0,3 0 0,5 0 0,1 0 0,5 0 0,2 0 0,6 0 0,3 0 0,6 0 0,2 0 0,3 0 0,2 0-87,2 0 0,0 0 1,-31 0-1,0 0 0,0 0 1,2 0-1,1 0 0,0 0 1,3 0-1,1 0 1,0 0 86,2 0 0,1 0 0,0 0 0,-1 0 0,-1 0 0,1 0 0,-2 0 0,0-1 0,-1 0 0,-1 0 0,0-1 0,-1-1 0,-1 0 0,-1-2 0,-1 1 0,26-4 0,-2 0 0,3-1 0,0-1 0,-3 2 0,0 0 78,-4 2 0,0 0 0,0-1 0,0 0 0,-7 3 0,-1 0 0,-4 0 0,-2 0-78,-5 0 0,-3 0 0,-9-2 0,-3 0 0,26-2 0,-24 0 0,-23-1 0,-22 3 0,-14 6 0,-14 0 0,-21 0 0,-19 0 0,-17 0 0,-16 0 0,36 0 0,-3 0 0,-7 0 0,-3 0 0,-4 0 0,-2 0 0,-2 0 0,-1 0 0,-5 0 0,0 0 0,2 0 0,-1 0 0,-2 0 0,0 0-191,0 0 1,-1 0 0,-2 0-1,0 0 1,-3 0 0,-2 0 0,-3 0-1,-2 0 191,0 0 0,-2 0 0,-2 1 0,1-2 0,1 1 0,2-2 0,-1 1 0,0-2 0,0 1 0,0-2 0,2-3 0,2 0 0,4 2 0,0 0 0,4-1 0,1 0 0,1-1 0,0 2 0,3 2 0,1 0 0,6-2 0,2 0 0,3 0 0,1 0 373,2-1 1,3 1-1,8 3 1,3 0-1,-34-4 1,14 4-374,15 2 1348,15 0-1348,29 0 0,57 0 0,31 0 0,13 0 0,-32 0 0,3 0 0,3 0 0,2 0 0,7 0 0,3-2 0,6-1 0,2 0 0,1 1 0,2 0 0,-23-1 0,2 0 0,1-1 0,1 1 0,1-1 0,1 1-221,1-1 1,2 1 0,0 0 0,3 1-1,0 0 1,1 0 0,3-1 0,1-1 0,0 1-1,0-1 1,0 1 0,0 0 220,-2-1 0,-1 1 0,0 0 0,0 0 0,-1 2 0,0-2 0,-4 0 0,0 0 0,0-1 0,0 1 0,0 0 0,0-1 0,2 1 0,0-1 0,0 1 0,-1 1 0,-1 0 0,0 0 0,-2-1 0,-1-1 0,0 1 0,28-1 0,-2 0 161,-7 2 0,-3 0 1,-14 0-1,-4 0 0,-8 0 1,-3 0-1,35-4-161,-24 2 0,-21 0 0,-30-2 0,-12 4 0,-36-7 0,-12 9 0,-21 0 0,-18 0 0,-10 0 0,33 0 0,-3 0 0,-9 1 0,-3 1 0,-10 0 0,-4 2 0,-9 1 0,-2 2 0,29 0 0,-1 1 0,-1 1 0,0 0 0,0 2 0,-1-1-216,-1 1 0,-1 1 1,1 0-1,-2 0 0,-1 0 1,0 0-1,0 0 0,0 0 1,-2 0-1,-3 1 0,-1-1 1,-1 0 215,-4 0 0,-1 0 0,0 0 0,4 1 0,0-1 0,0 1 0,-3 1 0,0-1 0,0 1 0,2 0 0,0 0 0,1 0 0,-1 0 0,1 0 0,0-1 0,2-2 0,1 0 0,0-1 0,1 0 0,1 0 0,1 0 0,3 1 0,1-1 0,1 2 0,3-1 0,1 0 0,0 1 0,-30 6 0,2 0 0,8 0 0,2-1 0,4-1 0,1 0 239,4 0 1,2-2 0,7-3 0,3 0 0,8 2 0,3-1 0,3-2 0,3 0-240,-36 8 0,16-6 117,27 0 1,36-8-1,36 2 1,31-4-118,25-2 0,13 0 0,-35 0 0,2 0 0,4 0 0,3 0 0,6 0 0,2 0 0,5 0 0,1 0 0,7 0 0,2 0 0,4 0 0,0 0-187,-30 1 0,0-1 0,0-1 0,2 0 0,0-2 1,0-1-1,2 0 0,-1 0 0,1-2 0,0 0 1,0-1-1,0 0 187,0-1 0,1 0 0,0 0 0,2-1 0,0 1 0,-1 1 0,0 0 0,-1 1 0,1 0 0,-1 0 0,-1 0 0,1 0 0,-1 0 0,-1 0 0,0 0 0,-2 0 0,-1 0 0,-1 0 0,26-2 0,-2 0 0,-5 0 0,-2 2 261,-4-1 0,-3 1 0,-7 1 0,-2-2 0,-8-1 0,-3 0 0,-7 1 0,-3 0-261,34-5 0,-31 6 122,-27-6 1,-34 8 0,-25-2 0,-20 4-123,-15 2 0,-8 0 0,-18 0 0,43 0 0,-1 0 0,-6 0 0,-3 0 0,-6 0 0,-3 0 0,-10 0 0,-2 0 0,-7 0 0,-2 0-198,-4 0 1,-2 0-1,29 0 1,-1 0 0,-1 0-1,-1 0 1,0 0 0,0 0-1,-2 0 1,0 0 0,0 0 197,0 0 0,0 0 0,0 0 0,-1 0 0,1 0 0,0 0 0,1 0 0,0 0 0,-1 0 0,1 0 0,-1 0 0,1 0 0,0 0 0,1 0 0,1 0 0,-26 0 0,2 0 0,0 0 0,2 0 0,4 0 0,2 0 0,6-1 0,1 2 0,3-1 0,2 2 0,13 0 0,3 2 0,3 0 0,3 2 576,-38 4 0,30 4 0,19-6 0,18 0-576,16 0 0,6 0 0,24-4 0,16 2 0,23-2 0,20-2 0,16-2 0,-39 0 0,3 0 0,4 0 0,1 0 0,4 0 0,2 0 0,6 0 0,3 0 0,8 0 0,2 0 0,3 0 0,2 0-159,2 0 1,2 0 0,-33 0 0,1 0 0,1 0-1,3 0 1,1 0 0,0 0 0,0 0 0,1 0-1,-1 0 159,2 0 0,0 0 0,-1 0 0,1 0 0,0 0 0,0 0 0,1 0 0,1 0 0,0 0 0,0 0 0,0 0 0,-1 0 0,0 0 0,0 0 0,-2 0 0,-3 0 0,-1 0 0,-1 0 0,2 0 0,-1 0 0,0 0 0,29 0 0,0 0 0,-5 0 0,-1 0 0,-4 0 0,-2 0 0,-2 0 0,-2 0 0,-4 0 0,-1 0-31,-4 0 0,-2 0 0,-6 0 0,-3 0 0,-7 0 0,-3 0 0,38 0 31,-24 0 1111,-25 0 0,-32 0-1111,-16 0 0,-28 0 0,-21 0 0,-21 0 0,-17 0 0,35 0 0,-4 0 0,-5 0 0,-3 0 0,-4 0 0,-1 0 0,-3 0 0,0 0 0,0 0 0,-1 0 0,-5 0 0,0 0 0,-3 0 0,-2 0-190,-4 0 0,-2 0 0,28 0 0,-1 0 0,-1 0 0,-1 0 1,-1 0-1,0 0 0,0 0 0,-1 0 0,1 0 190,0 0 0,1 0 0,-1 0 0,0 0 0,0 0 0,1 0 0,-31 0 0,2 0 0,3 0 0,2 0 0,4 0 0,0 0 0,1 3 0,0 1 0,6-1 0,1 2 0,3 0 0,2 2 270,6 2 0,1 2 1,5-3-1,2 2 0,7 3 1,1 0-1,-38 12-270,17-1 0,27 0 0,13-6 245,20 0-245,12 1 0,22-9 0,14-4 0,25-4 0,26-2 0,-33 0 0,5 0 0,12 0 0,3 0 0,3 0 0,1 0 0,3 0 0,0 0 0,3 0 0,2 0 0,4 0 0,1 0 0,6 0 0,2 0-187,-28 0 0,1 0 0,-1 0 0,0 0 0,0 0 0,1 0 1,5 0-1,2 0 0,-1 0 0,0 0 0,1 0 0,-1 0 187,-1 0 0,1 0 0,-1 0 0,-2 0 0,0 0 0,-1 0 0,-2 0 0,0 0 0,0 0 0,30 0 0,-2 0 0,-5 0 0,0 0 0,-2 0 0,-1 0 0,-4-1 0,-2 0 0,-1-1 0,0 0 199,0-1 0,-1 0 0,-10-3 0,-2 0 0,-6 1 0,-1 1 0,-9 1 0,-3-2-199,30-3 93,-21-6 0,-48 12 1,-32-4-1,-30 4-93,-25 2 0,-16 0 0,40 0 0,-1 0 0,-7 0 0,-1 0 0,-5 0 0,0 0 0,-2 0 0,-1 0 0,-3 0 0,0 0 0,0 0 0,-1 0-191,-1 0 0,-2 0 1,-4 0-1,-1 0 1,-6 0-1,-2 0 0,-2 0 1,0 0 190,-1 0 0,-2 0 0,29 1 0,-2-1 0,0 1 0,2 0 0,-1 0 0,0 1 0,1 0 0,-1 1 0,0 0 0,-31 2 0,0 0 0,0 1 0,0 0 0,6 3 0,1 1 0,2-1 0,2 0 0,3 0 0,2 0 0,10-1 0,1 0 0,2-1 0,0 0 0,7-1 0,1 0 0,6 1 0,1 1 0,-41 8 0,22 0 0,21-2 1153,16-2 1,13-6-1154,17 6 0,10-8 129,21 2 0,17-4 0,27-2 0,26 0-129,-39 0 0,3 0 0,7 0 0,3 0 0,3 0 0,2 0 0,3 0 0,1 0 0,2 0 0,2 0 0,4 0 0,1 0 0,5 0 0,0 0 0,6 0 0,0 0-185,-30 0 1,0 0-1,0 0 1,3 0-1,1 0 1,-1 0-1,0 0 1,-1 0-1,-1 0 1,1 0-1,0 0 1,-1 0 184,31 0 0,0 0 0,-1 0 0,0 0 0,-5 0 0,-1 0 0,0 0 0,0 0 0,-1 0 0,0 0 0,-4 0 0,0 0 0,-3 0 0,-1 0 0,-3 0 0,-2 0 208,-6 0 1,-3 0-1,-7 0 1,-2 0 0,-8 0-1,-3 0 1,31 0-209,-25 0 0,-22 0 0,-23 0 0,-18 0 0,-11 0 0,-14 0 0,-19 0 0,-17 0 0,-21 0 0,36 0 0,-1 0 0,-6 0 0,-1 0 0,-8 0 0,-2 0 0,-2 0 0,-1 0 0,-7 0 0,-2 0 0,-2 0 0,-2 0-216,-1 0 1,-1 0-1,-8 0 1,-2 0 0,31 0-1,0 0 1,0 0-1,-3 0 1,0 0 0,-1 0 215,-3 0 0,-1 0 0,0 0 0,1 0 0,1 0 0,-1 0 0,1 0 0,0 0 0,0 0 0,2 0 0,0 0 0,0 0 0,1 0 0,0 0 0,1 0 0,-29 1 0,2 0 0,-1 1 0,2 0 0,4 2 0,2 1 0,5 0 0,0 0 0,4-3 0,1 0 0,8 1 0,2 0 0,4-1 0,1 0 424,6 1 0,3 0 0,-39 1 0,20 6 0,15 0-424,17 0 0,21-4 41,16 6 0,6-8 1,8 2-42,10-3 0,18-3 0,23 0 0,16 0 0,14 0 0,-35 0 0,3 0 0,1 0 0,1 0 0,6 0 0,1 0 0,6 0 0,2 0 0,2 0 0,1 0 0,6 0 0,2 0 0,1 0 0,2 0-237,2 0 1,1 0-1,5 0 1,0 0-1,-1 0 1,0 0-1,1 0 1,0 0 236,2 0 0,0 0 0,-2 0 0,0 0 0,-2 0 0,0 0 0,-3 0 0,0 0 0,-4 0 0,-1 0 0,-7 0 0,-2 0 0,1 0 0,-1 0 0,-3 0 0,-2 0 226,-1 0 0,-3 0 1,-8 0-1,-3 0 0,1 0 1,-2 0-1,-5 0 0,-1 0-226,38 0 0,-17 0 0,-22 0 0,-17 0 0,-20 0 0,-16 0 0,-22 0 0,-27 0 0,-19 0 0,-25 0 0,45 0 0,-1 0 0,-4 0 0,0 0 0,-2 0 0,-1 0 0,-4 0 0,-1 0 0,-3 0 0,-1 0 0,-7 0 0,0 0 0,1 0 0,-1 0 0,-9 0 0,-2 0 0,-1 0 0,0 0-213,0-1 0,-2 2 0,-5-1 0,-2 2 1,6-1-1,1 2 0,-1 0 0,0 2 213,2 0 0,0 0 0,3-2 0,0 0 0,5 2 0,1 0 0,1 0 0,0 0 0,3 0 0,1 0 0,2-2 0,2 0 0,4 2 0,1 0 0,5 0 0,1 0 381,2 1 0,3-2 0,-42 3 0,14 3 0,20 0-381,17 0 198,24 2 0,15-2-198,26-4 0,23-4 0,31-2 0,-23 0 0,3 0 0,8 0 0,3 0 0,2 0 0,1 0 0,5 0 0,0 0 0,3 0 0,1 0 0,3 0 0,2 0 0,5 0 0,2 0 0,6 0 0,1-2 0,0 0 0,0-2-251,0-1 0,0-2 0,3-1 0,0 0 1,-1-1-1,0 0 0,1 0 0,0-1 251,-1 1 0,0 0 0,-2 0 0,0 0 0,-6 1 0,0 0 0,-3 1 0,-1 0 0,-2 0 0,-2 2 0,-1 1 0,0 2 0,1-3 0,-1-1 0,-2 2 0,0 0 211,-5 2 1,-1 0 0,-7 1 0,-3 0 0,-7 1 0,-2 0 0,35 0-212,-19 0 0,-22 0 0,-37 0 0,-59 0 0,-36 0 0,35 0 0,-3 0 0,-4 0 0,-1 0 0,-3 0 0,-1 0 0,-5 0 0,-1 0 0,-2 0 0,-2 0 0,-6 0 0,-1 0 0,2 0 0,0 0 0,-5 0 0,-2 0-225,-3 0 1,-1 0 0,0 0-1,0 0 1,-2 0 0,0 0 0,-3 0-1,-2 0 225,-3 0 0,0 0 0,3 0 0,0 0 0,-3 1 0,1 0 0,2 1 0,2 0 0,2 1 0,2 0 0,2 3 0,0 1 0,2-3 0,0 0 0,6 0 0,1 0 0,2-1 0,2 2 0,8 1 0,1 0 0,3-2 0,1 0 0,4 0 0,1 0 492,4 0 0,3 0 1,-28 8-1,16-6-492,15-2 0,28-2 0,20-2 50,24 0 1,41 0 0,28 0 0,-40 0 0,3 0-51,4 0 0,3 0 0,9 0 0,1 0 0,3 0 0,0 0 0,5 0 0,2 0 0,1 1 0,1-2 0,2-3 0,0-2 0,4-1 0,0-2 0,2-2 0,0-2-225,1-1 1,0 0 0,-3 2 0,0-1 0,1 0 0,0-2 0,-4 1 0,-1 0 224,-3 0 0,-2 0 0,-2 2 0,-2-1 0,-9-1 0,-1-2 0,-3 1 0,-1 2 0,-4 2 0,-2 0 0,-7-5 0,-1 1 0,39-3 0,-15-2 460,-15 0 1,-27 8 0,-8 1 0,-13 1-461,-11 0 0,0 6 0,-14-2 0,-5 4 0,-11 0 0,-20-4 0,-11 2 0,-28-6 0,-4 0 0,-4 0 0,39 7 0,-1 2 0,-1-3 0,-1 2 0,-6 0 0,-1 2 0,-6-1 0,-2 2 0,-5-1 0,-1 0 0,-6 0 0,0 0 0,-1 0 0,0 0-200,-2 0 0,0 0 0,0 0 0,1 0 1,1 0-1,0 0 0,3 0 0,0 0 200,1 0 0,1 0 0,8 0 0,0 0 0,-4 0 0,1 0 0,2 0 0,2 0 0,5 0 0,1 0 0,-1 0 0,3 0 0,7 0 0,2 0 0,2 0 0,1 0 606,-46 0 1,25 0-1,13 0-606,15 0 0,29 0 0,25 0 0,31 0 0,46 0 0,-29 0 0,3 0 0,7 0 0,3 0 0,5 0 0,2 0 0,4-1 0,1 0 0,6-2 0,0-1 0,2-2 0,0-2-197,2-2 0,2-2 0,-27 3 0,1 0 0,0-1 1,0-1-1,0-1 0,1 0 0,0 1 0,1 1 1,0-1 196,0 1 0,0 0 0,1 0 0,-2 0 0,0 1 0,0 0 0,28-7 0,0 1 0,-5 2 0,-1 0 0,-3 0 0,-2 0 0,-8 0 0,-2-1 0,-4-1 0,-1-2 0,-4 3 0,-1 0 0,-4 1 0,-2 0 0,-10-2 0,-1-1 0,34-8 0,-15 4 0,-19 6 1565,-11-2-1565,-43 14 0,-16-7 0,-31 9 0,-10 0 0,-7 0 0,-9 0 0,-20 0 0,45 0 0,-1 0 0,-4 0 0,-1 0 0,-9 0 0,-2 0 0,-4 0 0,-1 0 0,-7 1 0,-2 1-203,-9 0 0,-2 2 0,1 1 0,-2 2 0,30-1 0,-1 2 0,-1 0 0,1 0 0,0 0 0,0 0 203,1 0 0,0-1 0,-1 0 0,1 2 0,-1 0 0,1 0 0,-32 4 0,0 0 0,2 0 0,0 0 0,3 0 0,0 0 0,5 2 0,1-1 0,1-3 0,0 0 0,3-1 0,0 0 167,6 1 1,1 0 0,3 3 0,2 1 0,10-2 0,1 0 0,3 0 0,1 0-168,4 0 0,3 0 0,-35 14 0,14-7 0,17 0 0,15-4 0,15-4 0,18 0 0,18-3 0,25-9 0,25 0 0,27 0 0,-33 0 0,3 0 0,12 0 0,2 0 0,5 0 0,3 0 0,11 0 0,2 0 0,5 0 0,2 0-225,-31 0 0,1 0 1,0 0-1,3 0 1,1 0-1,0 0 0,5 0 1,1 0-1,1 0 1,1-1-1,2 1 0,-1-1 225,4-1 0,0 0 0,1-1 0,2 0 0,1-1 0,0-1 0,3-1 0,1-2 0,0 0 0,-2 0 0,0-1 0,0 0-95,0-1 1,-1 1 0,-1 0-1,-1 1 1,0 1 0,0-1 0,3 0-1,0-1 1,1 0 0,-2 1 0,0-1-1,-1 0 95,-1-1 0,0 0 0,-2 0 0,-4 1 0,-1 0 0,-2 0 0,-6 1 0,-2 0 0,0 0 0,-2 0 0,-2 0 0,0 0 0,25-2 0</inkml:trace>
  <inkml:trace contextRef="#ctx0" brushRef="#br0" timeOffset="766">5517 1182 24575,'-79'27'0,"0"-1"0,0 0 0,-1 1 0,-6-6 0,2-3 0,-2-1 0,-10 3 0,-2-1 0,3-3 0,15-8 0,2-2 0,2-2 0,5-1 0,2-1 0,0 1 0,-1 1 0,0 0 0,0 2 0,0 1 0,0 1 0,0 1 0,0 1 0,-1 0 0,0 1-375,0 0 1,0 1 0,-1-1 0,-1-1 0,0 0 0,1 0 0,3 0 0,0-1 0,1 0 0,0 1 0,1-1 0,0 1 374,-31 5 0,0-2 0,0-4 0,0 0 0,5 2 0,0 0 0,2 1 0,0-1 0,1-1 0,3 0 0,10 0 0,2 0 0,2-2 0,3 0 0,7-1 0,2 0 458,8 0 0,3-2 1,-22 0-459,29 1 0,35-4 182,20-2 1,25 0 0,7 0 0,15 0-183,13 0 0,15 0 0,-36-2 0,1 0 0,4-3 0,1-1 0,7-1 0,2-4 0,4-3 0,1-2 0,5 1 0,2 0 0,2-2 0,1-1-226,2 0 0,2 0 1,3 0-1,2 0 1,-2 0-1,1 1 1,4 1-1,0 0 226,4 0 0,0 2 0,-3 2 0,0 1 0,-2-2 0,0 0 0,-4 1 0,0 0 0,-2 0 0,-1 0 0,-3-1 0,-2 1 0,-3 3 0,-1 0 0,1 0 0,0 0 123,2 0 1,0 0 0,-3 0 0,1 0 0,-1 0-1,0 0 1,-3 0 0,-1-1-124,-2 1 0,-1 0 0,-2 3 0,-2 0 0,-7 0 0,-1 0 0,-5 0 0,-1 0 0,44-4 0,-20-4 0,-13 8 0,-15 1 0,-29 3 0,-20 2 0,-16 0 0,-1 0 0,1 0 478,0 0 1,0 0 0,-2 0 0,-5 0-479,-5 0 0,-6 0 0,-9 0 0,-11 0 0,-15 0 0,-22 2 0,38 0 0,-3 1 0,-7 0 0,-1 2 0,-7 0 0,-2 0 0,0 0 0,-1 0 0,-10 1 0,0 0 0,2-2 0,0 0-111,3 0 0,-1 0 1,-9 1-1,0 0 0,3 4 1,0 0 110,-2 1 0,-2-1 0,-2-1 0,-2 0 0,2-1 0,-1 0 0,1-1 0,0 0 0,1 1 0,0 0 0,3 1 0,0 0 0,4 1 0,0 0 0,-1 0 0,1-1 0,0-1 0,2 0 0,3-1 0,0 0 0,3-1 0,1 2 0,5 2 0,2 0 0,3 0 0,1 0 0,5 1 0,1-1 0,7-3 0,3 0 0,-37 6 0,18 0 0,19-2 0,26 6 0,28-14 0,32 4 0,27-4 0,28-2 0,-40 0 0,3 0 0,4 0 0,3 0 0,5 0 0,3 0 0,8 0 0,2 0 0,1 0 0,1 0 0,5 0 0,0 0 0,3 0 0,2 0 0,2 0 0,2 0 0,2 0 0,2 0-192,-32 0 0,1 0 1,1 0-1,-2 0 1,0 0-1,1 0 1,0 0-1,0 0 1,0 0-1,31 0 1,0 0 191,-2 0 0,0 0 0,-7 0 0,-1 0 0,3 0 0,0 0 0,0 0 0,0 0 0,1 0 0,0 0 0,0 0 0,0 0 0,-5 0 0,-1 0 0,-2 0 0,-2 0 0,-3 0 0,0 0 0,-4 0 0,-1 0 0,-5 0 0,0 0 0,0 0 0,-1 0 0,-5 0 0,-1 0 0,-3 0 0,-1 0 0,-2 0 0</inkml:trace>
  <inkml:trace contextRef="#ctx0" brushRef="#br0" timeOffset="1233">3081 2001 24575,'76'-18'0,"0"1"0,0 3 0,-1 2 0,-3 5 0,0 2 0,-4 0 0,-1 2 0,-2 6 0,-1 2 0,2-5 0,0 0-344,0 0 1,1 0-1,8-3 1,1 0 0,1-1-1,0 0 1,4-2 0,2 0 343,1-4 0,-1-1 0,-2 2 0,0-2 0,4-3 0,0-2 0,-4 1 0,-1 0 0,-4 1 0,0-1 0,1 0 0,-1 0 0,-8 1 0,-2-2 0,-2-3 0,1-1 0</inkml:trace>
  <inkml:trace contextRef="#ctx0" brushRef="#br0" timeOffset="1633">2572 1964 24575,'84'-9'0,"0"0"0,-12 1 0,-1 2 0,11 1 0,0 2 0,-9 2 0,-3 2 0,-2 0 0,0 0 0,0 0 0,1 0-1199,3-1 1,2 0 0,2 0 0,1 0 1198,2 0 0,0 0 0,2 0 0,1 0 0,3 0 0,0 0 0,3 0 0,2 0 0,2 0 0,2 0 0,-1 0 0,1 0 0,3 0 0,0 0 0,-2 0 0,-2 0 0,-6-1 0,-2 2 0,0 2 0,-2 0 0,-10 0 0,-1 0 0,-3 0 0</inkml:trace>
  <inkml:trace contextRef="#ctx0" brushRef="#br0" timeOffset="2350">2790 1873 24575,'67'0'0,"5"0"0,8 0 0,-12 0 0,3 0 0,20 0 0,0 0 0,-25 0 0,-1 0 0,4 0 0,1 0 0,1 0 0,0 0 0,-5 0 0,-1 0-916,2 0 1,-1 0-1,-1 0 1,0 0 915,-2 0 0,1 0 0,2 0 0,-1 0 0,0 0 0,0 0 0,-2 0 0,1 0 0,2 0 0,-1 0 0,-4 0 0,-1 0 0,4 0 0,0 0 0,-2 0 0,-1 0 87,-1 0 1,-1 0-1,2 0 1,-1 0-1,-5 0 1,-1 0-1,-3 0 1,-1 0-88,45 0 0,-30-10 0,-17-8 0,-21-10 174,-19-7 0,-2 7 1,-12 4-1,4 4-174,2 2 0,-8 7 0,-4 5 0,-5 4 0,-1 2 0,0 0 0,0 0 0,0 0 0,-1 0 0,1 0 0,-2 0 471,-4 0 1,-12 0-1,-13 0 1,-4 0-472,-1 0 0,-3 0 0,-1 0 0,-5 0 94,-1 0 1,-9 0 0,-4 0 0,2 2-95,1 4 0,3-2 0,-12 7 0,4-3 0,9-4 0,5-2 0,10-2 0,1 0 0,-1 0 0,9 0 0,5 0 0,9 0 0,8 0 0,4 0 0,62 0 0,27 0 0,24 0 0,6 0 0,-48 0 0,1 0 0,1 0 0,1 0 0,2 0 0,1 0 0,-1 0 0,1 0 0,2 0 0,1 0 0,-1 0 0,-1 0-453,-1 1 0,-1-2 0,0-6 0,0-2 1,-2-2-1,1 1 0</inkml:trace>
  <inkml:trace contextRef="#ctx0" brushRef="#br0" timeOffset="2784">4154 1946 24575,'-70'-44'0,"1"-1"0,28-3 0,23 9 0,81 29 0,-15 10 0,5 2 0,2-1 0,1 0 0,2-1 0,1 0 0,3 0 0,1 0-209,2 0 1,-1 0-1,-1 0 1,0 0 0,3 0-1,1 0 1,-2 0 0,-1 0 208,0 0 0,0 0 0,-5 0 0,-1 0 0,-3 0 0,-1 0 0,43-2 0,-10-4 0,-39-8 0,1-6 0,-3-4 0,0-1 0</inkml:trace>
  <inkml:trace contextRef="#ctx0" brushRef="#br0" timeOffset="3117">2572 2092 24575,'52'-4'0,"-1"1"0,2 0 0,-1 0 0,1 1 0,-1 0 0,2 1 0,-1 0 0,5 1 0,0 0 0,2 0 0,1 0 0,1 0 0,1 0 0,3 0 0,1 0-1086,0 0 1,0 0 0,4 0 0,1 0 1085,1 0 0,0 0 0,0 0 0,1 0 0,5 0 0,2 0 0,1 0 0,1 0 0,4 1 0,0-2 0,-1-2 0,0-2 0,-1 0 0,-1-2 0,-1-1 0,0-2 0,-1-2 0,0 0 0,-8 1 0,-1-1 0,-3-2 0,-1-2 0,-3 1 0,-2-2 0,-3-1 0,-1-1 0,-4 4 0,-1 0 0,42-7 0</inkml:trace>
  <inkml:trace contextRef="#ctx0" brushRef="#br0" timeOffset="3518">2354 2092 24575,'62'-15'0,"-1"1"0,9 6 0,7 2 0,-2 2 0,20 0 0,4 2 0,-23 1 0,8 0 0,0 1 0,-4 0-469,4 0 1,-3 0 0,2 0 0,17 0-1,2 0 1,-5 0 0,-24 0 0,-4 0 0,1 0-1,6 0 1,0 0 0,0 0 468,2 0 0,0 1 0,-1-2 0,-2-1 0,0-1 0,-1 0 0,-3-1 0,0 0 0,-1 0 0,-1-2 0,0 0 0,-1 0 0,0-2 0,0 0 0,-2-1 0,27-1 0,-2-2 0,-3-2 0,0-2 0,-4 0 0,-1-1 0,-1 2 0,0 0 0,0 4 0</inkml:trace>
  <inkml:trace contextRef="#ctx0" brushRef="#br0" timeOffset="3902">3063 1746 24575,'71'-6'0,"0"0"0,-1 0 0,11 0 0,-2 2 0,7 0 0,-2 2 0,-18 0 0,-1 2 0,-4 0 0,1 0 0,2 0 0,1 0-1204,4 0 1,2 0 0,5 0-1,1 0 1204,2 0 0,0 0 0,4-1 0,1 0 0,4-2 0,0 0 0,-2-3 0,0 0 0,0-2 0,0-1 0,-8-3 0,-1-2 0,-1-1 0,0 0 0,-6 2 0,-1 0 0,-5-1 0,-1 1 0</inkml:trace>
  <inkml:trace contextRef="#ctx0" brushRef="#br0" timeOffset="4283">2772 1673 24575,'87'-24'0,"0"0"0,0 0 0,0-1 0,-9 6 0,3 0 0,1 0 0,-4 2 0,-5 3 0,10-1 0,-6 3 0,-1 0 0,-2 0 0,-1 0 0,0 0 0,-2-1 0,-1-1 0,-1 0 0,28-4 0,-2 0 0,2-2 0,0 0 0,-4 2 0,0 1-330,-4 2 0,0 0 1,-7 3-1,-1 0 0,-6-3 1,-2-1-1,-4 1 0,-1-2 330,-3 0 0,-3 0 0,-5 2 0,-3-1 0,-2 1 0,0 0 0,-1-1 0,-1 0 0,28-14 0,-3 7 0</inkml:trace>
  <inkml:trace contextRef="#ctx0" brushRef="#br0" timeOffset="4600">4427 1401 24575,'50'0'0,"11"0"0,14 0 0,-3 0 0,19 2 0,-4 2 0,-4 2 0,6 14 0,-4 0 0,3 6 0,3 7 0,-10 1-941,-8 2 1,-29-7 0,1 3 0,-3 1-1,1 1 1</inkml:trace>
  <inkml:trace contextRef="#ctx0" brushRef="#br0" timeOffset="5002">4972 1401 24575,'-12'-45'0,"18"9"0,30 16 0,25 12 0,28 8 0,-4-2 0,-6-5 0,-13-3-878,-3-8 0,16-32 0,-37 20 0,0 1 0</inkml:trace>
  <inkml:trace contextRef="#ctx0" brushRef="#br0" timeOffset="5320">4736 1346 24575,'-37'-18'0,"47"8"0,33 4 0,36 4 0,18 2 0,-44 0 0,1 0 0,-2 0 0,-1 0 0,46 0-839,-6 0 0,-9-8 839,-9-4 0,-29-10 0,1-5 0,1-2 0,1-1 0</inkml:trace>
  <inkml:trace contextRef="#ctx0" brushRef="#br0" timeOffset="5803">5481 2055 24575,'-73'-47'0,"-1"0"0,1 0 0,11-5 0,7 1 0,2 0 0,9-1 0,-1-37 0,64 22 0,-13-14 0,-6-12 0,0-2 0,0 1 0,0-3 0,0 43 0,0 1 0,0 1 0,0 0 0,0-44 0,0-3 0,2 2 0,8 0 0,1 47 0,2 1 0,17-44-1014,-8 44 1,5 1 0,7-3 0,5 1 0,3-1 0,0 1-1</inkml:trace>
  <inkml:trace contextRef="#ctx0" brushRef="#br0" timeOffset="6288">5427 1746 24575,'-11'-70'0,"-1"1"0,3 0 0,0 2 0,3 8 0,2 1 0,2 6 0,0 3 0,2-30 0,8-9-1009,4-9 0,-3 43 1,0 0 1008,1 0 0,5-1 0,12 1 0,6-1 0,6-3 0,-1-1 0</inkml:trace>
  <inkml:trace contextRef="#ctx0" brushRef="#br0" timeOffset="6687">5590 1801 24575,'-52'-75'0,"-1"0"0,6 5 0,5 1 0,14 11 0,2 3 0,-3 5 0,1 5 0,-2-16 0,-17-8 0,-7 3 0,-7 3 0,-1 3 0,-3 5 0,-4 6 0,-9 13 0,-7 12 0,-2 6 0,2 6 0,-12 3 0,-2 9 0,43 0 0,-3 0-992,-8-1 1,1 2 0,5 10 0,0 3 0,-5 1 0,-1 0 0</inkml:trace>
  <inkml:trace contextRef="#ctx0" brushRef="#br0" timeOffset="7171">5554 1564 24575,'-53'-53'0,"-1"0"0,1 0 0,-5 8 0,1 7 0,0 2 0,-1 5 0,4 11 0,1 6-220,-38 8 1,33-1 0,-3 0 0,-4-2 0,-1-1 0,-3 2-1,0 0 220,-1 2 0,1 0 0,0-1 0,0 0 0,-1 3 0,-1 2 0,1 0 0,1 0 0,-2 1 0,0 0 0,3 1 0,1 0 0,-1 0 0,1 0 0,0 0 0,0 0 0,1 0 0,-1 0 0,0 0 0,1 0 0,2 0 0,0 0 0,-1 0 0,-1 0 0,2 0 0,1 0 0,3 0 0,1 0 0,2 0 0,0 0 0</inkml:trace>
  <inkml:trace contextRef="#ctx0" brushRef="#br0" timeOffset="7720">4427 1873 24575,'62'-9'0,"1"0"0,-9 3 0,-1 2 0,-1 1 0,-1 0 0,46 1 0,-24 2 0,7 0 0,3 0 0,8 0 0,2 0 0,-12 0-984,-2 0 1,8-8 0,-37 3 0,1 0-1</inkml:trace>
  <inkml:trace contextRef="#ctx0" brushRef="#br0" timeOffset="8122">3554 2092 24575,'79'-29'0,"-5"18"0,5 4 0,-19 3 0,2 2 0,5 1 0,6 0 0,-1 1 0,13 0 0,-1 0 0,17 0 0,-2 0-1265,-22 0 0,-2 0 1,2 0-1,1 0 1265,1 0 0,0 0 0,-2-3 0,-1 0 0,-7-1 0,-2 0 0,0 0 0,-1 0 0,-1 0 0,-3 0 0,-7-3 0,-3 0 0,0 1 0,-1-1 0,1 0 0,-1-2 0,0 0 0,-1 0 0</inkml:trace>
  <inkml:trace contextRef="#ctx0" brushRef="#br0" timeOffset="8641">3554 2110 24575,'60'3'0,"-1"0"0,-2 0 0,-1 0 0,43 1 0,0-2 0,-10-2 0,6 0 0,-42 0 0,1 0 0,3 0 0,1 0-1030,5 0 1,2 0 0,3 0-1,1 0 1030,4 0 0,-1 0 0,-2 0 0,0 0 0,2 0 0,-1 0 0,-3 0 0,0 0 0,-6 0 0,1 0 0,12 0 0,3 0 0,3 0 0,2 0 0,6-3 0,2 0 0,-25 1 0,1 0 0,0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8.286"/>
    </inkml:context>
    <inkml:brush xml:id="br0">
      <inkml:brushProperty name="width" value="0.2" units="cm"/>
      <inkml:brushProperty name="height" value="0.2" units="cm"/>
      <inkml:brushProperty name="color" value="#FFFFFF"/>
    </inkml:brush>
  </inkml:definitions>
  <inkml:trace contextRef="#ctx0" brushRef="#br0">1 102 24575,'78'-23'0,"0"1"0,4 4 0,0 3 0,-2 5 0,-1 3 0,-6 3 0,-1 2-518,-3 2 1,1 0 0,2 0 0,1 0 0,3 0-1,1 0 518,-3 0 0,0 0 0,3 0 0,2 0 0,2 0 0,2 0 0,2 0 0,0 0 0,3 0 0,-1 0 0,-2 0 0,0 0 0,7 0 0,0 0 0,-1 0 0,-1 0 0,2 0 0,0 0 0,-4 0 0,0 0 0,1 0 0,0 0 0,-4 0 0,0 0 0,0 0 0,0 0 0,1 0 0,0 0 0,2 0 0,0 0 0,0 0 0,-1 0 0,0 4 0,-1 1 0,2-1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8.637"/>
    </inkml:context>
    <inkml:brush xml:id="br0">
      <inkml:brushProperty name="width" value="0.2" units="cm"/>
      <inkml:brushProperty name="height" value="0.2" units="cm"/>
      <inkml:brushProperty name="color" value="#FFFFFF"/>
    </inkml:brush>
  </inkml:definitions>
  <inkml:trace contextRef="#ctx0" brushRef="#br0">1 157 24575,'86'-32'0,"0"0"0,-4 3 0,-2 5 0,-10 6 0,-4 5 0,-8 7 0,-4 4 0,32 7 0,1-5 0,-4 0 0,-2 0-270,3 0 1,-34 0 0,3 0 0,-1 0 0,1 0 269,1 0 0,1 0 0,5 0 0,0 0 0,-2 0 0,1 0 0,3 0 0,1 0 0,4 0 0,0 0 0,-2 0 0,1 0 0,6 0 0,1 0 0,2 0 0,0 0-199,3 0 1,0 0 0,3 0 0,0 0 0,-1 0 0,1 0 0,4 0 0,0 0 198,1 0 0,1 0 0,9 1 0,0 1 0,-6 1 0,-2 2 0,1 3 0,1 1 0,1 0 0,-1 2 0,-7 0 0,1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8.987"/>
    </inkml:context>
    <inkml:brush xml:id="br0">
      <inkml:brushProperty name="width" value="0.2" units="cm"/>
      <inkml:brushProperty name="height" value="0.2" units="cm"/>
      <inkml:brushProperty name="color" value="#FFFFFF"/>
    </inkml:brush>
  </inkml:definitions>
  <inkml:trace contextRef="#ctx0" brushRef="#br0">0 82 24575,'60'-17'0,"0"0"0,3-1 0,0 3 0,-6 6 0,-3 4 0,21 5 0,0 3 0,6-1-366,8-2 1,-37 0-1,2 0 1,3 0-1,0 0 366,5 0 0,2 0 0,6 0 0,2 0 0,1 0 0,1 0 0,5 0 0,1 0 0,3 0 0,1 0 0,11 0 0,0 0 0,-5 0 0,1 0 0,4 0 0,2 0-224,-31 0 1,1 0-1,1 0 1,2 0-1,2 0 1,0 0-1,5 0 1,2 0-1,-1 0 1,-1 0-1,-1 0 1,0 0 223,-3 0 0,0 0 0,1 0 0,0 0 0,0 0 0,0 0 0,-2 0 0,-1 0 0,1 0 0,3 0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9.370"/>
    </inkml:context>
    <inkml:brush xml:id="br0">
      <inkml:brushProperty name="width" value="0.2" units="cm"/>
      <inkml:brushProperty name="height" value="0.2" units="cm"/>
      <inkml:brushProperty name="color" value="#FFFFFF"/>
    </inkml:brush>
  </inkml:definitions>
  <inkml:trace contextRef="#ctx0" brushRef="#br0">1 202 24575,'72'-39'0,"1"0"0,1 3 0,2 5 0,-1 9 0,0 8 0,-1 11 0,0 6 0,4-2 0,0 0 0,2 1 0,2-1-547,6 0 1,2-2 0,-3-2 0,1-2 0,3 0 0,-1 1 402,0 1 0,-1 1 0,-1 0 0,2 1 1,7 1-1,1 0 0,-2 0 0,0 0 144,2 0 0,-1 0 0,-6 0 0,-1 0 0,2 0 0,0 0 0,1 0 0,1 0 0,-1 0 0,0 0 0,5 0 0,-1 0 0,-4 0 0,-2 0 0,0 0 0,-1 0 0,-2 0 0,0 0 0,-1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39.903"/>
    </inkml:context>
    <inkml:brush xml:id="br0">
      <inkml:brushProperty name="width" value="0.2" units="cm"/>
      <inkml:brushProperty name="height" value="0.2" units="cm"/>
      <inkml:brushProperty name="color" value="#FFFFFF"/>
    </inkml:brush>
  </inkml:definitions>
  <inkml:trace contextRef="#ctx0" brushRef="#br0">0 298 24575,'64'-55'0,"14"10"0,-30 30 0,2 5 0,6 5 0,2 4 0,6 4 0,0 0 0,2-3 0,-1 0 0,0 0 0,1 0 0,3 1 0,1-2-538,3-4 1,-1-1 0,-1 4 0,0 1 0,1-3-1,1 0 538,3 2 0,1 1 0,2-3 0,1 0 0,5-2 0,0 0 0,-1 1 0,-1-1 0,2 1 0,0-1 0,-3-2 0,0-1 0,3 5 0,0 0 0,4 1 0,1 1 0,4 0 0,1 1 0,-29-2 0,1 1 0,1-2 0,-1 1 0,1-1 0,0 0 0,-1 0 0,0-1 0,-1 0 0,1 1 0,0 0 0,0-2 0,29-5 0,0-3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0.321"/>
    </inkml:context>
    <inkml:brush xml:id="br0">
      <inkml:brushProperty name="width" value="0.2" units="cm"/>
      <inkml:brushProperty name="height" value="0.2" units="cm"/>
      <inkml:brushProperty name="color" value="#FFFFFF"/>
    </inkml:brush>
  </inkml:definitions>
  <inkml:trace contextRef="#ctx0" brushRef="#br0">1 0 24575,'54'7'0,"0"0"0,16-2 0,2-1 0,-7-3 0,4 0 0,16 0 0,10-2 0,-8 1-410,-9 0 0,0 0 1,-7 0-1,7 0 1,2 0-1,-8 0 0,21 0 1,-5 0 178,-21 0 0,1 0 0,1 0 0,-1 0 0,0 0 0,-1 0 0,29 1 0,0 1 0,2 1 0,-1 0 231,2 1 0,0 0 0,-32-1 0,-1-1 0,2 1 0,2 1 0,0-1 0,1 2 0,1-1 0,-1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0.854"/>
    </inkml:context>
    <inkml:brush xml:id="br0">
      <inkml:brushProperty name="width" value="0.2" units="cm"/>
      <inkml:brushProperty name="height" value="0.2" units="cm"/>
      <inkml:brushProperty name="color" value="#FFFFFF"/>
    </inkml:brush>
  </inkml:definitions>
  <inkml:trace contextRef="#ctx0" brushRef="#br0">0 1 24575,'47'76'0,"1"1"0,-7-6 0,-4-3 0,-12-13 0,-6-4 0,-5 24-547,-19-11 1,18-17 0,7 4 0,1 7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1.187"/>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1.539"/>
    </inkml:context>
    <inkml:brush xml:id="br0">
      <inkml:brushProperty name="width" value="0.2" units="cm"/>
      <inkml:brushProperty name="height" value="0.2" units="cm"/>
      <inkml:brushProperty name="color" value="#FFFFFF"/>
    </inkml:brush>
  </inkml:definitions>
  <inkml:trace contextRef="#ctx0" brushRef="#br0">0 1 24575,'28'61'0,"0"0"0,-4-2 0,-3-1 0,-7-7 0,-3-2 0,-6 38 0,-10-1 0,16-8 0,5 6 0,7-6 0,-7-14 0,1-3 0,3 0 0,2 6 0,3-3 0,0 0 0,0-2 0,12-12 0,7 3 0,3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1.854"/>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0:32.972"/>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2.172"/>
    </inkml:context>
    <inkml:brush xml:id="br0">
      <inkml:brushProperty name="width" value="0.2" units="cm"/>
      <inkml:brushProperty name="height" value="0.2" units="cm"/>
      <inkml:brushProperty name="color" value="#FFFFFF"/>
    </inkml:brush>
  </inkml:definitions>
  <inkml:trace contextRef="#ctx0" brushRef="#br0">0 1 24575,'17'87'0,"0"1"0,-2-2 0,-2-2 0,-3-6 0,-1-3 0,-2-7 0,-3-2-402,-6 0 0,2-1 0,10-4 0,2 0 1,-4 5-1,1-1 402,1 1 0,2-1-469,-3 1 1,7-1 0,20-1 0,9-3 0,2 2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2.755"/>
    </inkml:context>
    <inkml:brush xml:id="br0">
      <inkml:brushProperty name="width" value="0.2" units="cm"/>
      <inkml:brushProperty name="height" value="0.2" units="cm"/>
      <inkml:brushProperty name="color" value="#FFFFFF"/>
    </inkml:brush>
  </inkml:definitions>
  <inkml:trace contextRef="#ctx0" brushRef="#br0">59 1 24575,'-8'79'0,"-1"-1"0,1 1 0,-1-2 0,0-2 0,2-1-471,5 25 0,1-6 1,-3-24-1,3-4 1,7-6-1,2-1 471,-4 3 0,3 0 0,8 0 0,9-2 0,14 7 0,13-1-365,3-11 1,9-1 0,1-7 0,20 0 0,5-8 0,-13-8 0,0-1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3.039"/>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3.375"/>
    </inkml:context>
    <inkml:brush xml:id="br0">
      <inkml:brushProperty name="width" value="0.2" units="cm"/>
      <inkml:brushProperty name="height" value="0.2" units="cm"/>
      <inkml:brushProperty name="color" value="#FFFFFF"/>
    </inkml:brush>
  </inkml:definitions>
  <inkml:trace contextRef="#ctx0" brushRef="#br0">1 125 24575,'97'0'0,"-5"0"0,-14 0 0,-11 0 0,3 0 0,2 0 0,3 0 0,-2 0 0,-7 0 0,-14-23 0,2-9 0,-1-3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3.674"/>
    </inkml:context>
    <inkml:brush xml:id="br0">
      <inkml:brushProperty name="width" value="0.2" units="cm"/>
      <inkml:brushProperty name="height" value="0.2" units="cm"/>
      <inkml:brushProperty name="color" value="#FFFFFF"/>
    </inkml:brush>
  </inkml:definitions>
  <inkml:trace contextRef="#ctx0" brushRef="#br0">0 101 24575,'39'-8'0,"14"-1"0,20 4 0,16 2 0,-39 3 0,0 0 0,3 0 0,0 0 0,3 0 0,0 0 0,2 0 0,-2 0-547,27 0 1,-19-14 0,0-5 0,-11-2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3.991"/>
    </inkml:context>
    <inkml:brush xml:id="br0">
      <inkml:brushProperty name="width" value="0.2" units="cm"/>
      <inkml:brushProperty name="height" value="0.2" units="cm"/>
      <inkml:brushProperty name="color" value="#FFFFFF"/>
    </inkml:brush>
  </inkml:definitions>
  <inkml:trace contextRef="#ctx0" brushRef="#br0">1 302 24575,'43'-32'0,"0"0"0,2 0 0,2 5 0,1 7 0,2 7 0,47 13 0,-2 2 0,-3 1-547,-23-14 1,-11-14 0,1-8 0,-6-8 0,0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4.273"/>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4.572"/>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4.855"/>
    </inkml:context>
    <inkml:brush xml:id="br0">
      <inkml:brushProperty name="width" value="0.2" units="cm"/>
      <inkml:brushProperty name="height" value="0.2" units="cm"/>
      <inkml:brushProperty name="color" value="#FFFFFF"/>
    </inkml:brush>
  </inkml:definitions>
  <inkml:trace contextRef="#ctx0" brushRef="#br0">1 1505 24575,'26'-49'0,"1"0"0,33-15 0,5 3 0,-24 18 0,4-1 0,9 3 0,12-4 0,2-1 0,-8 3 0,19-18 0,-4 2-317,-20 18 1,1 0 0,0-2 0,-3-3 0,0-1 0,-3 1 0,13-14 0,-4 3 0,-6 2 0,-3 1 316,-4 5 0,-5 0-469,-14 6 1,1 0 0,22-10 0,3-3 0,-5-2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5.192"/>
    </inkml:context>
    <inkml:brush xml:id="br0">
      <inkml:brushProperty name="width" value="0.2" units="cm"/>
      <inkml:brushProperty name="height" value="0.2" units="cm"/>
      <inkml:brushProperty name="color" value="#FFFFFF"/>
    </inkml:brush>
  </inkml:definitions>
  <inkml:trace contextRef="#ctx0" brushRef="#br0">463 878 24575,'-65'-63'0,"0"0"0,0-1 0,9 6 0,3 0 0,6 2 0,-3-13 0,13 4 0,12-27-547,36 17 1,9 26 0,5-2 0,3-7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2:45.285"/>
    </inkml:context>
    <inkml:brush xml:id="br0">
      <inkml:brushProperty name="width" value="0.1" units="cm"/>
      <inkml:brushProperty name="height" value="0.1" units="cm"/>
      <inkml:brushProperty name="color" value="#FFFFFF"/>
    </inkml:brush>
  </inkml:definitions>
  <inkml:trace contextRef="#ctx0" brushRef="#br0">274 1 24575,'-86'22'0,"1"0"0,20-3 0,28-1 0,65 3 0,25-14 0,17-6 0,5 0 0,9-2 0,2 1 0,-2 0 0,2 0 0,1 0 0,5 0 0,1 0 0,-1 0 0,-1 0 0,0 0 0,1 0 0,-17 0 0,0 0 0,1 0 0,0 0 0,24 0 0,-1 0 0,0 0-1502,-3 0 1,-1 0 0,0 0 0,-3 0 0,0 0 0,-2 0 1501,-8-1 0,-1 1 0,1 1 0,2 3 0,1 2 0,-1 0 0,-4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5.459"/>
    </inkml:context>
    <inkml:brush xml:id="br0">
      <inkml:brushProperty name="width" value="0.2" units="cm"/>
      <inkml:brushProperty name="height" value="0.2" units="cm"/>
      <inkml:brushProperty name="color" value="#FFFFFF"/>
    </inkml:brush>
  </inkml:definitions>
  <inkml:trace contextRef="#ctx0" brushRef="#br0">126 1028 24575,'-21'-79'0,"1"-1"0,-3 1 0,4 0 0,7-2 0,4 3 0,3 12 0,2 1-469,7-6 1,0 0 0,-7 6 0,-2-1 0,-2-8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5.824"/>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6.175"/>
    </inkml:context>
    <inkml:brush xml:id="br0">
      <inkml:brushProperty name="width" value="0.2" units="cm"/>
      <inkml:brushProperty name="height" value="0.2" units="cm"/>
      <inkml:brushProperty name="color" value="#FFFFFF"/>
    </inkml:brush>
  </inkml:definitions>
  <inkml:trace contextRef="#ctx0" brushRef="#br0">0 18 24575,'73'-12'0,"8"10"0,-29-1 0,1 3 0,2 5 0,-1 4 0,0 0 0,-2 4 0,-3 9 0,-1 3 0,1 2 0,0-1-122,2 1 1,1-1-1,5 2 1,0 0-1,-3-1 1,-2 2 0,-2 0-1,-2 0 122,-5-1 0,0 0 0,-1 1 0,-1 0 0,37 24 0,-5-5 0,-23-6 0,3 5 0,5 6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6.441"/>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6.743"/>
    </inkml:context>
    <inkml:brush xml:id="br0">
      <inkml:brushProperty name="width" value="0.2" units="cm"/>
      <inkml:brushProperty name="height" value="0.2" units="cm"/>
      <inkml:brushProperty name="color" value="#FFFFFF"/>
    </inkml:brush>
  </inkml:definitions>
  <inkml:trace contextRef="#ctx0" brushRef="#br0">1 351 24575,'65'-27'0,"1"-1"0,4 0 0,2 6 0,10 8 0,0 5 0,-7 3 0,-2 4 0,1 5 0,0 2-415,-6-2 1,0-3-1,-3-4 1,1-3-1,4-1 1,-1-1 414,-5 1 0,-2-6 0,7-22 0,-2-9 0,-3-2 0,0-1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7.026"/>
    </inkml:context>
    <inkml:brush xml:id="br0">
      <inkml:brushProperty name="width" value="0.2" units="cm"/>
      <inkml:brushProperty name="height" value="0.2" units="cm"/>
      <inkml:brushProperty name="color" value="#FFFFFF"/>
    </inkml:brush>
  </inkml:definitions>
  <inkml:trace contextRef="#ctx0" brushRef="#br0">0 376 24575,'14'-86'0,"50"36"0,26 14 0,-27 28 0,4 7 0,8 3 0,1 2 0,-3-4 0,-1 0 0,-2-1 0,-1-1-372,0-2 1,-1 0-1,-2 1 1,-2 0 0,-3-4-1,-2 0 372,0 5 0,-1-7 0,6-24 0,0-9 0,6 0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7.376"/>
    </inkml:context>
    <inkml:brush xml:id="br0">
      <inkml:brushProperty name="width" value="0.2" units="cm"/>
      <inkml:brushProperty name="height" value="0.2" units="cm"/>
      <inkml:brushProperty name="color" value="#FFFFFF"/>
    </inkml:brush>
  </inkml:definitions>
  <inkml:trace contextRef="#ctx0" brushRef="#br0">1 76 24575,'54'-11'0,"0"0"0,-3 7 0,1 2 0,12-6 0,0-1 0,-3 6 0,-2 1 0,0 1 0,-1 2 0,3-1 0,1 0 0,-2 0 0,-1 0-134,0 0 0,-1 0 1,1 0-1,-1 0 1,5 0-1,0 0 1,-3 0-1,0 0 134,-6 0 0,0 0 0,5 0 0,-1 0 0,40 0 0,-4 0 0,-33-5 0,1-1 0,-4-1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7.659"/>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7.943"/>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8.245"/>
    </inkml:context>
    <inkml:brush xml:id="br0">
      <inkml:brushProperty name="width" value="0.2" units="cm"/>
      <inkml:brushProperty name="height" value="0.2" units="cm"/>
      <inkml:brushProperty name="color" value="#FFFFFF"/>
    </inkml:brush>
  </inkml:definitions>
  <inkml:trace contextRef="#ctx0" brushRef="#br0">1 427 24575,'1'-55'0,"1"1"0,28-32 0,48 38 0,-21 37 0,6 8-820,9 5 1,1 2 0,-4-5 0,-2-1 757,-4 1 1,0-6 0,6-23 0,-2-10 0,-3-7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2:47.395"/>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8.547"/>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8.827"/>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9.178"/>
    </inkml:context>
    <inkml:brush xml:id="br0">
      <inkml:brushProperty name="width" value="0.2" units="cm"/>
      <inkml:brushProperty name="height" value="0.2" units="cm"/>
      <inkml:brushProperty name="color" value="#FFFFFF"/>
    </inkml:brush>
  </inkml:definitions>
  <inkml:trace contextRef="#ctx0" brushRef="#br0">0 1 24575,'62'8'0,"4"0"0,7 1 0,13-9 0,3 0 0,0 0 0,6 0 0,-8 2 0,4 4 0,-39-2 0,0 0 0,-2 2 0,0 0 0,3-4 0,0 1-547,41 5 1,-34 25 0,0 10 0,-1-2 0,-1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9.478"/>
    </inkml:context>
    <inkml:brush xml:id="br0">
      <inkml:brushProperty name="width" value="0.2" units="cm"/>
      <inkml:brushProperty name="height" value="0.2" units="cm"/>
      <inkml:brushProperty name="color" value="#FFFFFF"/>
    </inkml:brush>
  </inkml:definitions>
  <inkml:trace contextRef="#ctx0" brushRef="#br0">1 125 24575,'54'-18'0,"0"0"0,36 2 0,-33 6 0,3 3 0,-2 3 0,1 2 0,0 2 0,1 0 0,3 0 0,0 0 0,0 0 0,2 0-469,1 0 1,2 0 0,9 0 0,4 0 0,-16 0 0,3 0 0,3 0 230,13 1 1,4 0-1,-4-3 1,16-7 0,-2-4-1,-23 4 1,0-1 0,0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49.795"/>
    </inkml:context>
    <inkml:brush xml:id="br0">
      <inkml:brushProperty name="width" value="0.2" units="cm"/>
      <inkml:brushProperty name="height" value="0.2" units="cm"/>
      <inkml:brushProperty name="color" value="#FFFFFF"/>
    </inkml:brush>
  </inkml:definitions>
  <inkml:trace contextRef="#ctx0" brushRef="#br0">1 27 24575,'62'-7'0,"1"0"0,-1 2 0,1 2 0,11 1 0,0 1 0,-14 1 0,0 0 0,8 0 0,0 0-214,-4 0 1,0 0-1,3 0 1,0 0-1,-6 0 1,1 0 0,3 0-1,1 0 214,0 0 0,-1 0-469,-7-1 1,1 2 0,7 8 0,1 4 0,-3 1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50.095"/>
    </inkml:context>
    <inkml:brush xml:id="br0">
      <inkml:brushProperty name="width" value="0.2" units="cm"/>
      <inkml:brushProperty name="height" value="0.2" units="cm"/>
      <inkml:brushProperty name="color" value="#FFFFFF"/>
    </inkml:brush>
  </inkml:definitions>
  <inkml:trace contextRef="#ctx0" brushRef="#br0">0 187 24575,'70'-39'0,"-1"0"0,5 3 0,3 5 0,3 9 0,1 8 0,-4 12 0,-1 4 0,3-1 0,1 1 0,4-1 0,-1 1-547,-2-2 1,0 0 0,5 0 0,1 0 0,0 0 0,1 0-147,8 0 0,6 0 693,-15 0 0,5 0 0,2 0 0,3-3 0,2-1 0,3-1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0:59.935"/>
    </inkml:context>
    <inkml:brush xml:id="br0">
      <inkml:brushProperty name="width" value="0.2" units="cm"/>
      <inkml:brushProperty name="height" value="0.2" units="cm"/>
      <inkml:brushProperty name="color" value="#FFFFFF"/>
    </inkml:brush>
  </inkml:definitions>
  <inkml:trace contextRef="#ctx0" brushRef="#br0">1178 0 24575,'0'0'0</inkml:trace>
  <inkml:trace contextRef="#ctx0" brushRef="#br0" timeOffset="452">1229 100 24575,'83'39'0,"0"0"0,0 0 0,0 0 0,0 0 0,6-4 0,-5-5 0,2 0 0,-10-2 0,0 0 0,-1 0 0,1 0 0</inkml:trace>
  <inkml:trace contextRef="#ctx0" brushRef="#br0" timeOffset="918">0 502 24575,'53'26'0,"0"0"0,36-4 0,6-7 0,-15-9 0,-1-4 0,3-1 0,0 1-547,0 3 1,0 1 0,1-3 0,-1-1 0,-3 5 0,0 0 478,-2-1 1,0 0 0,1-2 0,0 0-1,-1-4 1,-1 0 67,-2-2 0,-1 4 0,0 12 0,-1 5 0,4 2 0,-1 0 0</inkml:trace>
  <inkml:trace contextRef="#ctx0" brushRef="#br0" timeOffset="1368">552 426 24575,'50'55'0,"0"0"0,0 0 0,22 16 0,1-9 0,-9-17 0,0-9 0,-9-14 0,-1-8-253,-2-7 0,2-3 0,2 8 0,2 2 0,2-3 0,0 0 253,-6-2 0,0-1-469,1-6 1,-1 7 0,2 20 0,-1 9 0,9 3 0,0 1 0</inkml:trace>
  <inkml:trace contextRef="#ctx0" brushRef="#br0" timeOffset="1852">978 852 24575,'89'-26'0,"-1"0"0,1 0 0,0-1 0,0 1 0,-1 0 0,1 0 0,9 0 0,-8 3 0,-2 2 0,4-1 0,-4 2 0,0 0 0,0 0 0,0-1 0,0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09.739"/>
    </inkml:context>
    <inkml:brush xml:id="br0">
      <inkml:brushProperty name="width" value="0.2" units="cm"/>
      <inkml:brushProperty name="height" value="0.2" units="cm"/>
      <inkml:brushProperty name="color" value="#FFFFFF"/>
    </inkml:brush>
  </inkml:definitions>
  <inkml:trace contextRef="#ctx0" brushRef="#br0">2013 993 24575,'55'-52'0,"1"0"0,0 1 0,22-15 0,-1 9 0,-13 20 0,-1 9 0,-3 12 0,-2 7 0,40 9 0,-38-1 0,3-2-378,3-2 1,2-2 0,9-2-1,2-2 1,0-7 0,1-1-1,1 0 1,1 1 377,5-1 0,2 1 0,5 0 0,4 0 0,-24 5 0,3 1 0,0 0 0,2 0 0,0 1 0,0 1-207,1 2 0,1 0 0,-1 0 0,0-3 0,0-1 0,1 2 0,1 2 1,0 2-1,-1 0 0,-3-2 0,0-1 0,-1 1 207,-2 0 0,0 0 0,-1 0 0,-4-3 0,-1 0 0,0 0 0,1-1 0,-1-1 0</inkml:trace>
  <inkml:trace contextRef="#ctx0" brushRef="#br0" timeOffset="434">93 1066 24575,'63'-63'0,"1"0"0,1 22 0,4 8 0,9 3 0,4 7 0,1 13 0,1 8 0,-1 3 0,1 2 0,8-1 0,0 0-820,0-2 1,0 0 0,5-1 0,2-2 545,-31 0 1,2-2 0,0 1 0,6-1 0,0 0 0,1-2 0,-3-2 0,1-1 0,0 1 0,3 1 0,1 1 0,1 1 252,3 1 0,0 0 0,0-1 0,1-1 0,1-1 0,-1 3 0,2 2 0,0 2 0,0 0 0,-1 2 0,1 1 0,0 0 21,-1-1 0,0 0 0,2 1 0,7-1 0,2 1 0,0-1 0,3-1 0,0 0 0,1 0 0,-24 0 0,1 0 0,-1 0 0,1 0 0,1 0 0,0 0 0,-1 0 0,0 0 0,22 0 0,-1 0 0,-1 0 0,-2 0 0,-1 0 0,-1 0 0,-2 0 0,0 0 0,1 0 0</inkml:trace>
  <inkml:trace contextRef="#ctx0" brushRef="#br0" timeOffset="785">681 1 24575,'63'26'0,"0"1"0,11-13 0,4-4 0,12 4 0,3-3 0,-27-7 0,1-2 0,0 0 0,1-2 0,-1 0 0,3 0 0,6 0 0,2 0 0,0 0-547,0 0 1,-1 0 0,1 0 0,3 0 0,1 0 0,0 0 272,-1 0 1,1 0 0,0 0 0,6 0 0,1 0 0,-1 0 0,-1 0 0,0 0 0,1 0 0,3 0 0,2 0 0,0 0 166,6 0 0,0 0 1,1 0-1,-23 0 0,1 0 1,-1 0-1,2 0 0,3 0 1,1 0-1,0 0 0,-1 0 1,0 0-1,0 0 0,0 0 1,-1 0 106,-1 0 0,-1 0 0,1 0 0,0 0 0,0 0 0,1 0 0,0 0 0,-1 0 0,-3-1 0,0 1 0,-1 0 0,0 1 0,2 1 0,0 1 0,0 1 0,-1-1 0</inkml:trace>
  <inkml:trace contextRef="#ctx0" brushRef="#br0" timeOffset="1135">694 919 24575,'80'-45'0,"-1"0"0,1 0 0,0 1 0,-1 4 0,-4 5 0,3 3 0,10 1 0,3 2 0,-4 8 0,13 8 0,-4 9 0,-10 8 0,-1 1 0,4-6 0,2-2-820,7-2 1,0-3 0,-10-5 0,-1-2 520,5 3 0,0-1 0,4-2 0,0-2 0,-28 4 0,0 1 0,0 0 1,0 0-1,1 1 0,-2 1 299,31-2 0,0 0 0,-29 2 0,1 0 0,0 1 0,1 3 0,1 1 0,1 0 0,4-1 0,1 1 0,0-1 0,2 1 0,0 0 0,1-1 0,0-2 0,1-1 0,0 2 0,2 0 0,0 2 0,1 0 0,-2 0 0,0-1 0,0 1 0,-1 0 0,0-1 0,-1 1 0,-4-3 0,-2 1 0,1 1 0,2 5 0,0 2 0,-1-1 0,-5-3 0,-2-1 0,1 3 0,-2 6 0,0 4 0</inkml:trace>
  <inkml:trace contextRef="#ctx0" brushRef="#br0" timeOffset="1468">1254 1 24575,'86'5'0,"0"0"0,-1 1 0,-9-4 0,7-2 0,1 0 0,0 1 0,-6 0 0,22 3 0,-5 0 0,0 0 0,1-2 0,1 0 0,-1-2 0,2 1 0,-1-2 0,-2 1-365,-9 0 1,-2 0 0,-1 0 0,4 0 0,-1 0 0,-1 0 0,-8 0 0,-1 0 0,-1 0 112,-3 0 1,-2 0 0,1 0-1,0 0 1,0 0 0,-1 0 0,-3 0-1,-1 0 1,1 0 0,2 1 0,0 0-1,1 1 252,5 2 0,0 1 0,0-1 0,-3-3 0,0 0 0,0 1 0,3 1 0,0 2 0,0-1 0,-4-2 0,0-1 0,-1 0 0,1-1 0,0 0 0,-1 0 0,29 0 0,-2 0 0,-4 1 0,-2-2 0,-2-4 0,-2-2 0,-13 1 0,-1 0 0,-4-1 0</inkml:trace>
  <inkml:trace contextRef="#ctx0" brushRef="#br0" timeOffset="1802">258 1287 24575,'67'-40'0,"0"0"0,1 0 0,-1 0 0,2 7 0,-2 4 0,1 2 0,6-4 0,2 2 0,-1 7 0,-8 11 0,0 7 0,-1 3 0,30 3 0,0 4 0,-29-3 0,1 0 0,1-1-547,0-1 1,1-2 0,-1 1 0,0 0 0,0 0 0,1 0 272,7 0 1,1 1 0,0-2 0,-2-2 0,1-2 0,-1 1 0,0-1 0,0 1 0,0 0 0,3 1 0,0 1 0,0-1 207,2 2 1,-1 0-1,0-1 1,-3-1 0,-2-1-1,2-1 1,3 0 0,0-1-1,1 1 1,-1-1-1,0 1 1,1-1-24,0 1 1,0 0 0,2-1 0,5-2 0,1-1 0,-1 1-1,-3 2 1,-1 1 0,0 0 0,3 0 0,0-1 0,0 1 88,-2 0 0,0 0 0,-1-2 0,-3-1 0,-1-2 0,0 0 0,-7 2 0,0 0 0,1-1 0,3 0 0,1 0 0,0-1 0,-4-2 0,0 0 0</inkml:trace>
  <inkml:trace contextRef="#ctx0" brushRef="#br0" timeOffset="2134">662 368 24575,'57'10'0,"0"0"0,2-2 0,1-3 0,0-3 0,2 0 0,14-2 0,3 0 0,2 0 0,2 0 0,7 0 0,3 0 0,4 0 0,2 0-365,-28 0 1,0 0 0,0 0 0,-3 0 0,-1 0 0,2 0 0,5 0 0,1 0 0,0 0 131,2-1 0,1 1 0,0 1 0,2 2 0,0 1 0,1 1 0,4 0 0,1 0 0,0 1 0,0 1 0,0-1 0,-1 2 233,1 1 0,-1 1 0,2-1 0,7-1 0,1-2 0,1 1 0,2 0 0,0-1 0,0 1 0,-22-2 0,-1 0 0,1 1 0,0-1 0,1 0 0,2 1 0,-1-1 0,-2-1 0,16-1 0,-1 0 0,-1-1 0,3 2 0,0 1 0,-1-2 0,-4 0 0,0-2 0,-3 0 0,-5-1 0,-1 0 0,-1 0 0,2 0 0,0 0 0,-3 0 0,23 0 0</inkml:trace>
  <inkml:trace contextRef="#ctx0" brushRef="#br0" timeOffset="2452">1140 1103 24575,'61'-63'0,"0"-1"0,-6 24 0,4 7 0,15 2 0,3 9 0,-5 12 0,-1 8 0,4 3 0,1 2 0,5-1 0,2 0-820,8-2 1,1 0 0,6 0 0,0 0 523,0 0 1,0 0 0,-24 0 0,2 0 0,-1 0-1,-2 0 1,1 0 0,-1 0 0,3 0 0,0 0-1,1 0 296,1 0 0,1 0 0,1 0 0,4 0 0,2 0 0,1 0 0,6 0 0,1 0 0,1 0 0,2 0 0,1 0 0,1 0 0,-23 0 0,1 0 0,0 0 0,-1 0 0,24 0 0,-1 0 0,0 0 0,-22 0 0,-1 1 0,1-1 0,-1-1 0,0-1 0,0-2 0,0 1 0</inkml:trace>
  <inkml:trace contextRef="#ctx0" brushRef="#br0" timeOffset="2803">809 919 24575,'85'8'0,"0"-1"0,0 0 0,-1 1 0,1-1 0,6-2 0,2 0 0,0-2 0,-4 1 0,-5-1 0,15 2 0,-7-1 0,-2 0 0,-4-2 0,-2-1 0,-1 0 0,-2-1 0,-1 0 0,0 0 0,0 0 0,-2 0 0,1 0-547,-1 0 1,-1 0 0,1 0 0,0 0 0,0 0 0,-1 0 272,-3 0 1,-1 0 0,0 0 0,1 0 0,-1 0 0,1 0 0,0 0 0,1 0 0,0 0 0,1 0 0,0 0 0,1 0 176,0 0 1,0 0-1,2 0 1,2 0-1,1 0 1,0 0 0,-4 0-1,-1 0 1,0 0-1,1 0 1,-1 0 0,1 0 96,1 0 0,0 0 0,0 0 0,0 0 0,-1 0 0,2 0 0,1-1 0,1 1 0,0 1 0,-3 2 0,0 1 0,-1 1 0,-3-1 0</inkml:trace>
  <inkml:trace contextRef="#ctx0" brushRef="#br0" timeOffset="3135">1287 735 24575,'95'-21'0,"0"-1"0,0 0 0,-4 4 0,0 2 0,-3 1 0,-8 2 0,-1 1 0,-5 5 0,4 5 0,-5 4 0,-5-2 0,-2 0 0,-2 0 0,-1 0 0,6 0 0,1 0-820,-3 0 1,0 0 0,10 0 0,2 0 637,0 0 1,1 0-1,5 0 1,1 0-1,0 0 1,0 0 0,8 0-1,4 0 182,-25 0 0,2 0 0,1 0 0,2 0 0,1 0 0,1 0 0,5 0 0,1 0 0,0 0 0,4 0 0,0 0 0,0 0 0,1 0 0,0 0 0,0 0 0,3 0 0,0 0 0,0 0 0</inkml:trace>
  <inkml:trace contextRef="#ctx0" brushRef="#br0" timeOffset="3470">625 1066 24575,'68'-22'0,"0"1"0,0-1 0,29-5 0,-2 5 0,-13 7 0,-1 5 0,4 5 0,-2 2 0,-9 3 0,-1 0 0,2 0 0,1 0 0,-1 0 0,1 0 0,12 0 0,4 0-656,5 0 1,2 0-1,-32 0 1,1 0 0,1 0 381,4 0 1,0 0 0,1 0 0,-1 0 0,0 0 0,2 0 0,8 0 0,1 0 0,2 0 0,3 0 0,1 0 0,0 0 218,5 0 1,0 0-1,1 0 1,3 0 0,0 0-1,1 0 1,-20 0-1,1 0 1,0 0 0,0 0-1,-3 0 1,0 0-1,-1 0 1,0 0 54,23 0 0,-1 0 0,0 0 0,-23 0 0,0 0 0,0 0 0,-2 0 0,21 0 0,-2 0 0,1 0 0,4 0 0,0 0 0,0 0 0</inkml:trace>
  <inkml:trace contextRef="#ctx0" brushRef="#br0" timeOffset="3853">0 1029 24575,'37'-36'0,"22"23"0,21 9 0,2 0 0,-3-1 0,2 1 0,4 1 0,-4 1 0,5 1 0,0 0 0,-5 1-547,3 0 1,-4 0 0,1 0 0,9 0 0,2 0 0,0 0 272,1 0 1,1 0 0,1 0 0,1 0 0,1 0 0,0 0 0,-6 0 0,0 0 0,0 0 0,0-1 0,1 0 0,-1-1 60,-1-2 1,0 0-1,-1 0 1,-1 1-1,0 1 1,2-2 0,5-2-1,2-1 1,0 0-1,0 1 1,-1 0-1,1 2 136,2 0 1,1 2 0,-1 0 0,-22 0 0,-1 1 0,1 0 0,0 0 0,-1 1 0,1 0-1,-1 1 1,1-2 0,0 1 0,1-1 0,0 0 0,-1-1 76,-1 0 0,-1-1 0,1 0 0,-1-1 0,3 1 0,0-1 0,0 0 0,-1-1 0</inkml:trace>
  <inkml:trace contextRef="#ctx0" brushRef="#br0" timeOffset="4187">37 1140 24575,'96'-8'0,"0"-1"0,-9 7 0,2 0 0,-14-1 0,4-2 0,-1 1 0,-6 2 0,-2 1 0,1 0 0,-1 1 0,1 0 0,0 0 0,2 0 0,0 0 0,1 0-547,7 0 1,0 0 0,2 0 0,6 0 0,2 0 0,-1 0 272,0 0 1,-1 0 0,1 0 0,2 0 0,1 0 0,0 0 0,3 0 0,1 0 0,0 0 0,1 0 0,0 0 0,0 0 107,-3 0 1,-1 0-1,3 0 1,-17 0-1,2 0 1,0 0-1,0 0 1,-1 0-1,-1 0 1,1 0 0,0 0-1,3 0 1,1 0-1,0 0 1,0 0 165,1 0 0,0 0 0,0 0 0,-1 0 0,-6 0 0,-1 0 0,0 0 0,1 0 0,3 0 0,1-1 0,0 1 0,0 1 0,-2 1 0,-1 1 0,1 1 0</inkml:trace>
  <inkml:trace contextRef="#ctx0" brushRef="#br0" timeOffset="4521">809 1470 24575,'86'-28'0,"-1"-1"0,4 13 0,9 5 0,-3 2 0,-11 3 0,-1 2 0,-1 1 0,0 1 0,-1 1 0,1 0 0,5 1 0,1 1 0,-2-2 0,-9-2 0,-1-2 0,0 1-547,5 0 1,2 1 0,-2-2 0,-3-4 0,-1-1 0,1 0 272,0 2 1,-1-1 0,0 2 0,-3 0 0,-1 0 0,1 0 0,2-1 0,1 0 0,-1 0 0,-3-1 0,1-1 0,-1 0 142,2 0 0,-1-1 1,2-1-1,1 0 0,1 0 1,-1 0-1,1 0 0,-1 1 1,1 1-1,3 0 0,1 0 1,0 1 130,2 1 0,1 0 0,-1 0 0,-3 0 0,-1 1 0,0-3 0,-2-1 0,0-2 0,-1 1 0,-2 1 0,0 0 0,-1 0 0,0 0 0,0-1 0</inkml:trace>
  <inkml:trace contextRef="#ctx0" brushRef="#br0" timeOffset="4888">515 1282 24575,'76'11'0,"1"-1"0,-1 0 0,1 0 0,17 0 0,-2-2 0,0-1 0,-5-3 0,0-2 0,0 0 0,-1-2 0,-1 0 0,1 0 0,2 0 0,1 0 0,0 0 0,1 0 0,2 0 0,-1 0 0,2 0 0,1 0 0,1 0 0,-20 0 0,1 0 0,0 0 0,-1 0 0,22 0 0,-1 0 0,1 0 0,-21 0 0,0 0 0,1 0 0,0 0-205,1 0 0,1 0 0,0 0 0,0 0 1,0 0-1,0 0 0,1 0 0,0 0 0,3 0 1,1 0-1,0 0 0,0 0 0,0 0 0,-1 0 1,1 0-1,0 0-205,-2 0 0,1 0 1,0 0-1,-1 0 1,3 0-1,0 0 0,0 0 1,-1 0 409,-3 0 0,-2 0 0,0 0 0,1 0 0,1 0 0,1 0 0,0 0 0</inkml:trace>
  <inkml:trace contextRef="#ctx0" brushRef="#br0" timeOffset="5271">1250 1282 24316,'85'-33'0,"0"-1"0,0 1 0,-1-1 0,1 1 0,4 3 0,-2 2 0,-2 2 0,-3 4 0,13-1 0,-4 4 0,-3 4 0,-13 5 0,-2 4 0,-1 1 0,-2 2 0,0 2 0,-1-3-365,-2-3 1,1-1 0,1-2 0,11 1 0,3-2 0,-1-1 0,-6-3 0,-2-2 0,0 0 159,-1 1 0,-2 1 0,2 1 0,2 1 1,1 0-1,1 2 0,4 1 0,1 0 0,0 2 1,3 0-1,1 1 0,1 1 205,2 1 0,2 0 0,-2-1 0,-3-2 0,0-1 0,-1 1 0,3 3 0,-1 1 0,0 1 0,-4 0 0,0 0 0,0 1 0,0 0 0,0 1 0,0 0 0,-4 1 0,0 0 0,0 0 0,-1 0 0,0 1 0,-2-2 0,-4-2 0,-2-2 0,1 1 0,-2-1 0,0 1 0</inkml:trace>
  <inkml:trace contextRef="#ctx0" brushRef="#br0" timeOffset="5622">4107 621 24575,'84'-23'0,"0"1"0,5 2 0,1 3 0,5 5 0,2 4 0,-24 4 0,1 1 0,0 2 0,-5 0 0,0 1 0,1 1 0,8-1 0,2 0 0,-1 0-547,-5 0 1,-1 1 0,0-2 0,1-4 0,0-2 0,-1-2 546,26-8 0,-2-3 0,-6 4 0,-3-4 0,-14-7 0,-1 1 0</inkml:trace>
  <inkml:trace contextRef="#ctx0" brushRef="#br0" timeOffset="5938">3005 1246 24575,'77'-39'0,"1"0"0,-2 6 0,-1 5 0,-9 9 0,-1 5 0,0 6 0,0 4 0,2 3 0,1 2 0,5-1 0,1 0 0,5 0 0,1 0 0,-1 0 0,2 0-820,10 0 1,1 0 0,-6 0 0,0 0 496,5 0 1,2 0-1,-3 0 1,-1 0 0,-7 0-1,0 0 1,1 0-1,1 0 323,4 0 0,0 0 0,-5 0 0,1 0 0,6 0 0,4 0 0,-23 0 0,2 0 0,3 0 0,14 0 0,3 1 0,2-2 0,-18-1 0,3-2 0,0 1 0,1 0 0</inkml:trace>
  <inkml:trace contextRef="#ctx0" brushRef="#br0" timeOffset="6222">3184 1466 24575,'53'-18'0,"0"-1"0,9 0 0,3 2 0,9 3 0,3 3 0,7 3 0,3 4 0,11 3 0,0 2 0,0-3 0,0 0-274,-25-1 1,1-2 0,0 0 0,-3 0 0,-1-2 0,1-1 0,6-4 0,1-2 0,0-1 0,-3 1 0,0-1 0,0-1-53,-2 0 0,1 0 0,-1-1 1,2 0-1,-1-1 0,2 0 326,1 2 0,1 0 0,-1-1 0,-2-2 0,0-2 0,0 0 0,2 0 0</inkml:trace>
  <inkml:trace contextRef="#ctx0" brushRef="#br0" timeOffset="6505">3809 1503 24575,'72'-12'0,"0"-1"0,0 1 0,-1 1 0,0 2 0,0 0 0,27 2 0,0 2 0,-6-2 0,-1 2 0,1 10 0,0 2 0,0-4 0,0-2-410,-1 0 0,2-2 1,4-4-1,2-2 1,-1-1-1,0 0 0,-4 0 1,-1-1 409,-5 1 0,0 0 0,2 1 0,0 2 0,-7 5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23.421"/>
    </inkml:context>
    <inkml:brush xml:id="br0">
      <inkml:brushProperty name="width" value="0.2" units="cm"/>
      <inkml:brushProperty name="height" value="0.2" units="cm"/>
    </inkml:brush>
  </inkml:definitions>
  <inkml:trace contextRef="#ctx0" brushRef="#br0">442 57 24575,'-11'81'0,"-1"1"0,1 0 0,0-1 0,-2 16 0,0-2 0,2-5 0,3-18 0,1-4 0,2-4 0,0 11 0,2-7-566,3 26 1,0-22 0,0 3 0,0-4 0,0 1 565,0 4 0,0 3 0,0 10 0,0 2 0,0 0 0,0 2 0,0-27 0,1 2 0,-2 2 0,-3 6 0,-2 2 0,-1 0 0,1 3 0,-1-1 0</inkml:trace>
  <inkml:trace contextRef="#ctx0" brushRef="#br0" timeOffset="417">295 571 24575,'16'98'0,"1"0"0,-4-3 0,-2-2 0,-4-6 0,-2-2 0,-2-9 0,-2-1-547,0-6 1,-2 0 0,1 6 0,0 1 0,0 3 0,0 2 347,0 4 0,0 1-166,0 3 1,0 2 0,0-25 0,0 1 0,0 0 0,0 1 0,0 0 0,0 0 0</inkml:trace>
  <inkml:trace contextRef="#ctx0" brushRef="#br0" timeOffset="784">295 1600 24575,'0'97'0,"0"0"0,0 0 0,0 0 0,0-9 0,0-2 0,0-1 0,0-5 0,0 6 0,0-4 0,0-5 0,0 9 0,0-9-526,0 21 0,0-28 1,0 3-1,0-5 1,0-1 525,0 4 0,0 1 0,0 3 0,0 1 0,0 3 0,0 1 0,0 5 0,0 2 0,0 2 0,0 1 0,0 2 0,0 0 0,0 2 0,0 0 0,0 3 0,0 2 0,0-32 0,0 1 0,0 1 0,0 4 0,0 1 0</inkml:trace>
  <inkml:trace contextRef="#ctx0" brushRef="#br0" timeOffset="1135">185 1724 24575,'7'66'0,"-1"1"0,1 0 0,-2 2 0,-1 0 0,-1 1-469,0 3 1,-2 0 0,-1-3 0,1 11 0,-2-2 0,1 0 0,0 1 349,0 3 0,0 1 1,0 4-1,0 0 0,0 2 1,0-1-1,0-1 0,0 0 119,0-2 0,0 0 0,0-1 0,0 1 0,0 6 0,0 0 0,0-4 0,0-1-74,0-7 1,0 0 0,0 7 0,0 1 0,0-8 0,0-1 0,0 7 0,0 0 73,0 0 0,0-1 0,1-2 0,-2-2 0,-4-9 0,-2-1 0,1-4 0,0 0 0,0-3 0,0-1 0</inkml:trace>
  <inkml:trace contextRef="#ctx0" brushRef="#br0" timeOffset="1468">221 1549 24575,'0'63'0,"0"0"0,0 2 0,0 1 0,0 1 0,0 1 0,0-1 0,0 0-503,0 0 1,0 1 0,0 9-1,0 1 1,0-2 0,0-1 502,0-3 0,0-1 0,0 6 0,0 1 0,0 8 0,0 0 0,0 2 0,0 0 0,0-3 0,0 1 0,0 5 0,0 2 0,0-2 0,0 1 0,0 6 0,0 0-337,0-2 0,0 0 0,0-24 0,0 1 0,0-1 0,0-4 0,0-1 0,0 2 337,1 5 0,-1 1 0,-1 0 0,-2 3 0,-1-1 0,-1 1 0,1 3 0,0 0 0</inkml:trace>
  <inkml:trace contextRef="#ctx0" brushRef="#br0" timeOffset="1851">111 961 24575,'4'81'0,"0"1"0,0 0 0,1 0 0,-1 0 0,0-1-469,0-8 1,1-2 0,-2-3 0,-2 14 0,-2-5 0,1-7 0,0-1 382,0 8 0,0 1 0,0-2 0,0-1 1,0 5-1,0 0 0,0-5 0,0 1 86,0-3 0,0 1 0,0 1 0,0 1 0,0 1 0,0 1 0,0 1 0,0 1-84,0-2 1,0-1 0,0 5 0,0 0 0,0-1 0,0 1 0,0 1-1,0 1 84,0 4 0,0 0 0,0-6 0,0-1 0,0 1 0,0 0 0,0-1 0,0 1 0,0 3 0,0 1 0,-1 4 0,2 0 0,4 4 0,2 0 0,0-2 0,-2 0 0</inkml:trace>
  <inkml:trace contextRef="#ctx0" brushRef="#br0" timeOffset="2135">332 2100 24575,'-4'90'0,"0"0"0,-1-1 0,1 1 0,3 5 0,0-5 0,-1 3 0,-2-14 0,0 1 0,0 0 0,0-1 0</inkml:trace>
  <inkml:trace contextRef="#ctx0" brushRef="#br0" timeOffset="2190">405 4525 24575,'0'0'0</inkml:trace>
  <inkml:trace contextRef="#ctx0" brushRef="#br0" timeOffset="2434">258 1438 24575,'15'76'0,"-1"0"0,0-1 0,0 1 0,4 21 0,-1 0 0,-3-1 0,-2-10 0,-3-2 0,-1-1 0,-2-8 0,-2-1 0,-2-3 0,-2 21 0,0 0 0</inkml:trace>
  <inkml:trace contextRef="#ctx0" brushRef="#br0" timeOffset="2682">405 1769 24575,'0'0'0</inkml:trace>
  <inkml:trace contextRef="#ctx0" brushRef="#br0" timeOffset="2730">332 2137 24575,'0'0'0</inkml:trace>
  <inkml:trace contextRef="#ctx0" brushRef="#br0" timeOffset="3586">295 2504 24575,'-5'89'0,"-1"-1"0,1 1 0,3-16 0,1-1 0,0 3 0,-5 20 0,1 1 0,-1-1 0</inkml:trace>
  <inkml:trace contextRef="#ctx0" brushRef="#br0" timeOffset="3920">295 1879 24575,'-6'82'0,"0"0"0,0 3 0,-1 1 0,1-4 0,0 0 0,5-3 0,2 1 0,-1-3 0,0 1 0,0 1 0,0 1-547,0 3 1,0 2 0,0 4 0,0 1 0,0 0 0,0 0 396,0 1 0,0 2 0,0-28 0,0 1 0,0 3 0,0 9 0,0 3 1,0 1 149,0 2 0,-1 2 0,2 1 0,3 6 0,2 1 0,1 1 0</inkml:trace>
  <inkml:trace contextRef="#ctx0" brushRef="#br0" timeOffset="4185">368 2100 24575,'0'0'0</inkml:trace>
  <inkml:trace contextRef="#ctx0" brushRef="#br0" timeOffset="5087">332 2798 24575,'-15'65'0,"0"1"0,0-1 0,-5 30 0,3-2 0,5-10 0,4-3 0,2-9 0,3-3-547,3-7 1,0 1 0,0 18 0,0 3 0,0 0 0,0 1 513,0-1 1,0 2 0,0 12 0,0 2-1,0-33 1,0 0 0,0 2-296,0 6 0,-1 2 0,2-2 1,4-4-1,0-1 0,2 1 1,0 2-1,-1 0 0,1 0 1</inkml:trace>
  <inkml:trace contextRef="#ctx0" brushRef="#br0" timeOffset="5371">38 2504 24575,'-5'94'0,"0"0"0,-1 0 0,1 0 0,2-2 0,-1 1 0,1-1 0,1-2-328,0-6 0,1 0 0,1-3 1,-1-3-1,1 8 0,0-4 1,0-1-1,0-2 0,0-1 1,0 2-38,0 6 1,0 1 0,0 1 0,1 3 0,0 0 0,1 1 0,0 3 0,1 0 0,0 0 268,-3 1 1,1-1 0,10-4 0,19-6 0,10-3 0,1 0 0,0 3 0,-1-1 0,1 0 0</inkml:trace>
  <inkml:trace contextRef="#ctx0" brushRef="#br0" timeOffset="5688">38 1838 24575,'8'90'0,"0"0"0,0 0 0,0 0 0,1-1 0,-2 0 0,1 1 0,-1-1 0,-1-5 0,-2-7 0,-2 3 0,-3-7 0,0-1 0,1 3 0,0 0 0,0-1 0,0-4 0,0-2 0,0-2 0,0 19 0,0-2 0,0 1 0,0-1-399,0 1 0,0 0 0,0-7 0,0 1 1,0 3-1,0 1 0,0 0 0,0-1 399,0 5 0,0 0 0,1 4 0,-2 0 0,-4-3 0,-2 1 0,1 4 0,0 0 0</inkml:trace>
  <inkml:trace contextRef="#ctx0" brushRef="#br0" timeOffset="6003">221 1 24575,'-6'91'0,"-1"0"0,0 0 0,3-3 0,1 3 0,0 1 0,1-7-1093,0-6 1,1-5 0,0 14 623,0-9 1,1 14 0,0 9 0,0 3 0,0-3 0,1-6 0,-1-12 194,-2 22 1,1-14 0,4 8 0,2-10 0,3 8 0,2 3 0,2-5 0,2-11 0,6-6 0,1 0 0,-1-1 0</inkml:trace>
  <inkml:trace contextRef="#ctx0" brushRef="#br0" timeOffset="6438">405 1581 24575,'-7'89'0,"1"-1"0,-1 0 0,1-14 0,0-2 0,1 3 0,5 20 0,0 0 0,0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31.316"/>
    </inkml:context>
    <inkml:brush xml:id="br0">
      <inkml:brushProperty name="width" value="0.2" units="cm"/>
      <inkml:brushProperty name="height" value="0.2" units="cm"/>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2:48.329"/>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43.745"/>
    </inkml:context>
    <inkml:brush xml:id="br0">
      <inkml:brushProperty name="width" value="0.2" units="cm"/>
      <inkml:brushProperty name="height" value="0.2" units="cm"/>
    </inkml:brush>
  </inkml:definitions>
  <inkml:trace contextRef="#ctx0" brushRef="#br0">132 8443 24575,'12'62'0,"-1"0"0,-1-2 0,0-3 0,6 34 0,-16-42 0,0-11 0,0 8 0,0 9 0,0-1 0,0 1 0,0-1 0,0 2 0,0-6 0,0 1 0,0-1 0,0-6 0,0-6 0,0-2 0,0 3 0,0-5 0,0-1 0,0-7 0,0-2 0,0-12 0,0 14 0,0-7 0,0 7 0,0 4 0,0-1 0,0-4 0,0-1 0,0 2 0,0 2 0,0 1 0,0 2 0,0 3 0,0-3 0,0 5 0,0-1 0,0-1 0,0 0 0,0-5 0,0 1 0,0-1 0,0 1 0,0-1 0,0 0 0,0 1 0,0-1 0,0 0 0,0 1 0,0-1 0,0 0 0,0 1 0,0-1 0,0 0 0,0 1 0,0-1 0,0 5 0,0 2 0,0 2 0,0-4 0,0 4 0,0-3 0,0-10 0,0-4 0,0 7 0,0-5 0,0 8 0,0 1 0,0-7 0,0 4 0,0-3 0,0 4 0,0-1 0,0 0 0,0-6 0,0 5 0,0-5 0,0 6 0,0 0 0,0-6 0,0-15 0,0-30 0,0-18 0,0-10 0,0 3 0,0-17 0,0-18 0,0 33 0,0-3 0,0-7 0,0-2 0,0-6 0,0 0 0,0-5 0,0-1 0,0-5 0,0 1 0,0 0 0,0 0 0,0 2 0,0 0-89,0 3 1,0 1 0,0 0-1,0 2 1,0 8 0,0 3 0,0 1-1,0 1 89,0 3 0,0 2 0,0-34 0,0 8 0,0 17 0,0 14 0,0 15 0,0 16 0,0 22 0,0-17 0,0-1 0,0-33 0,0-8 0,0-5 0,0-2 0,0 0 0,0-1 176,0-4 1,0-8 0,0-6 0,0 1-177,0 2 0,0 2 0,0 1 0,0 0 0,0-1 0,0 3 0,0-10 0,0 3 0,0 4 0,0-5 0,0 4 0,0-6 0,0-1 0,0-6 0,0 4 0,0-2 0,0 2 0,0-5 0,0 2 0,0-6 0,0 1 0,0-5 0,0-2 0,0 48 0,0-1 0,0 0 0,0-1 0,0 0 0,0 0 0,0-1 0,0 0 0,0-1 0,0 0 0,0 1 0,0 0 0,0 1 0,0 0 0,0 0 0,0 1 0,0 0 0,0-1 0,0 1 0,0-1 0,0-45 0,0-1-774,0-2 1,0 6 0,0-1 0</inkml:trace>
  <inkml:trace contextRef="#ctx0" brushRef="#br0" timeOffset="466">162 4656 24575,'1'-95'0,"-1"0"0,1 9 0,0 4 0,0 18 0,0 5 0,-3-23 0,-1 28 0,3 0 0,0 2 0,0 2 0,0-6 0,0 6 0,0-1 0,0 2 0,0 5 0,0-8 0,0 0 0,0-1 0,0 8 0,0-1 0,0 5 0,0 1 0,0-8 0,0-1 0,0 2 0,0 1 0,0 6 0,0-3 0,0-2 0,0-1 0,0-5 0,0 1 0,0-1 0,0 1 0,0-1 0,0 2 0,0-5 0,0-3 0,0 0 0,0 3 0,0 4 0,0-1 0,0-1 0,0-7 0,0 1 0,0-1 0,0 3 0,0-1 0,0-5 0,0-3 0,0 3 0,0-3 0,0 0 0,0-4 0,0-3 0,0 1 0,0 1 0,0 1 0,0 5 0,0-2 0,0 0 0,0 4 0,0 2 0,0 3 0,0 1 0,0 3 0,0 0 0,0 0 0,0 4 0,0 3 0,0-3 0,0-1 0,0-1 0,0 0 0,0 3 0,0 3 0,0 1 0,0 0 0,0 2 0,0 1 0,0 4 0,0 1 0,0 2 0,0 4 0,0 14 0,26 42 0,7 23 0</inkml:trace>
  <inkml:trace contextRef="#ctx0" brushRef="#br0" timeOffset="1618">74 8179 24575,'5'87'0,"1"1"0,-1-1 0,0-7 0,0-2 0,-2-8 0,-2-8 0,-2-6 0,1-1 0,0-1 0,0-2 0,0-1 0,0 47 0,0-4 0,0 1 0,0-7 0,0 2 0,0-7 0,0-3 0,0 1 0,0-6 0,0-3 0,0 0 0,0-2 0,0-1 0,0-4 0,0 0 0,-5-3 0,-1 7 0,-2-3 0,-4-4 0,4 7 0,-2-9 0,0 5 0,2 6 0,2-6 0,4-2 0,-1-1 0,-2 2 0,0-2 0,3 3 0,-1-1 0,-2-2 0,0-5 0,5 6 0,0-2 0,0-2 0,0-7 0,0-2 0,0-1 0,0 0 0,0-5 0,0-6 0,0-1 0,0 1 0,0-11 0,0 3 0,0-2 0,0-1 0,0 3 0,0 1 0,0 3 0,0-3 0,0 5 0,0 0 0,0-10 0,0 3 0,0-1 0,0 0 0,0 1 0,0 0 0,0 1 0,0-1 0,0 0 0,0 1 0,0-1 0,0 0 0,0 2 0,0 4 0,0-4 0,0 3 0,0-3 0,0-2 0,0-4 0,0-1 0,0 2 0,0 7 0,0 1 0,0-1 0,0-2 0,0-2 0,0-4 0,0-1 0,0 0 0,0 6 0,0 1 0,0 3 0,0 2 0,0 5 0,0-2 0,0 0 0,0 5 0,0 0 0,0 0 0,0 2 0,0 3 0,0 3 0,0 0 0,0 5 0,0-1 0,0 4 0,0 4 0,0-2 0,0-5 0,0 0 0,0 3 0,0 2 0,0-5 0,0-3 0,0-5 0,0 1 0,0 1 0,0 1 0,0 4 0,0-1 0,0 1 0,0-1 0,0 5 0,0 6 0,0 7 0,0 4 0,0 6 0,2 11 0,-1-39 0,1 1 0,-2 3 0,5-2 0,12-6 0,4-1 0,-1 4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54.363"/>
    </inkml:context>
    <inkml:brush xml:id="br0">
      <inkml:brushProperty name="width" value="0.2" units="cm"/>
      <inkml:brushProperty name="height" value="0.2" units="cm"/>
    </inkml:brush>
  </inkml:definitions>
  <inkml:trace contextRef="#ctx0" brushRef="#br0">139 162 24575,'0'0'0</inkml:trace>
  <inkml:trace contextRef="#ctx0" brushRef="#br0" timeOffset="402">65 1278 24575,'-8'67'0,"0"-1"0,0 1 0,-3 31 0,1-2 0,3-10 0,2-4 0,0-5 0,2-4 0,5-13 0,1-2 0,-2-2 0,0 0-144,-1 3 0,0 0 1,0-2-1,0 0 1,0 2-1,0-1 1,0 1-1,0 0 144,0 0 0,0-1 0,0-1 0,0-1 0,0 0 0,0 0 0,0 1 0,0-1 0,0-1 0,0 1 0,0 2 0,1 0 0,1-3 0,0 0 0,0 2 0,1-1 0,-2 0 0,1 1 0,1-3 0,0 1 0,0 3 0,-1 1 0,1 2 0,-1-1 0</inkml:trace>
  <inkml:trace contextRef="#ctx0" brushRef="#br0" timeOffset="719">7 984 24575,'3'54'0,"0"0"0,-2 42 0,0 5 0,1-17 0,1 3 0,-2 0 0,-1 6 0,0-4-328,1-18 0,-2-4 0,1 1 1,0 10-1,0 2 0,0-5 1,0 9-1,0-5 0,0 2 1,0-2 288,0-6 0,0-2 1,0-11-1,0-3 39,0 31 0,33 0 0,8-6 0</inkml:trace>
  <inkml:trace contextRef="#ctx0" brushRef="#br0" timeOffset="951">110 1 24575,'0'85'0,"0"1"0,0-13 0,0-1 0,0 10 0,0-2 0,-3-19 0,-1-3 0,-4 35 0</inkml:trace>
  <inkml:trace contextRef="#ctx0" brushRef="#br0" timeOffset="1027">65 1380 24575,'-4'55'0,"0"0"0,-2 36 0,6 2 0</inkml:trace>
  <inkml:trace contextRef="#ctx0" brushRef="#br0" timeOffset="1201">80 1043 24575,'0'0'0</inkml:trace>
  <inkml:trace contextRef="#ctx0" brushRef="#br0" timeOffset="1270">65 1366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1:57.517"/>
    </inkml:context>
    <inkml:brush xml:id="br0">
      <inkml:brushProperty name="width" value="0.2" units="cm"/>
      <inkml:brushProperty name="height" value="0.2" units="cm"/>
    </inkml:brush>
  </inkml:definitions>
  <inkml:trace contextRef="#ctx0" brushRef="#br0">427 1527 24575,'14'97'0,"-1"0"0,-7-18 0,0-1 0,4 4 0,-1-3 0,-8-21 0,-2-3 0,1 1 0,0 0 0,0-3 0,0 0 0,0 2 0,0 1 0,0 2 0,0 0-174,0 1 0,0-1 0,0 3 1,0-1-1,0 0 0,0 1 1,0 1-1,0 0 174,0 1 0,0-1 0,0-4 0,0 0 0,0 1 0,0 0 0,0-2 0,0 0 0,0-2 0,0 1 0,0-1 0,0 1 0,0-3 0,0 0 0,0-1 0,0 0 113,0 44 0,0-1 0,0-14 1,0-2-114,0-11 0,5 1 0,0-20 0,-2-14 0,-1-12 0</inkml:trace>
  <inkml:trace contextRef="#ctx0" brushRef="#br0" timeOffset="385">559 749 24575,'-8'54'0,"1"0"0,-1 26 0,3 3 0,3-15 0,2-4 0,0 1 0,0 4 0,-1-4 0,-4 0 0,-3 9 0,-5 7 0,1 2 0,3 0 0,-1 7 0,-5 8 0,8-47 0,1 1 0,1 1 0,0 1 0,1 1 0,2 0 0,1 3 0,2 1 0,-1 2 0,0 0-221,0 6 1,0 0 0,0 6 0,0 1-1,0 2 1,0 1 0,0 1 0,0 1 220,0 2 0,0 1 0,0-1 0,0-1 0,0 4 0,0-1 0,0-2 0,0 1 0,0-1 0,0-1 0,0-1 0,0-1 0,0 0 0,0 0 0,-2 2 0,-1-1 0,0-1 0,1 0 0,0-3 0,1 0 0</inkml:trace>
  <inkml:trace contextRef="#ctx0" brushRef="#br0" timeOffset="818">456 984 24575,'-24'63'0,"1"0"0,1-4 0,3-3 0,-4 34 0,10-5 0,18-26 0,-10 14 0,-5 5 0,-8-3 0,-1-1 0,-1 6 0,-1 4 0,5-5 0,-4-1 0,5 5 0,6 7 0,-3 3 0,9-42 0,1 2 0,1 3 0,-1 1-176,1 2 0,0 1 1,1 6-1,0 2 0,0-1 1,0 1-1,0 3 0,0 1 176,0 5 0,0 0 0,0-1 0,0 1 0,1 1 0,-2 1 0,-1 0 0,0 0 0,-1 2 0,1-1 0,0-1 0</inkml:trace>
  <inkml:trace contextRef="#ctx0" brushRef="#br0" timeOffset="1285">324 0 24575,'-12'89'0,"0"-1"0,0 0 0,1 5 0,1-5 0,2-1 0,1-3 0,2-15 0,2-8 0,8 13 0,-3 9 0,-2 12 0,-2-1 0,-3 4 0,-2 0 0,2-47 0,-1 1 0,2 1 0,0 1-181,1 1 0,-1 0 0,-1 5 0,1 2 1,0-2-1,1 1 0,0 2 0,0 1 181,-1 2 0,1 0 0,-1 1 0,0 1 0,2 6 0,2 1 0,1 0 0,0 1-209,0 2 1,0 1 0,-1 4 0,1 0-1,-1 3 1,0 0 0,0 1 0,0 0 208,0 1 0,0 0 0,0 1 0,0 0 0,0 1 0,0-1 0,1 3 0,0-1 0,0 2 0,3-2 0,2-3 0,4-1 0,3 0 0,2 0 0,1-1 0,2-2 0,1-1 0,-1-1 0,-1-2 0,1 0 0,2-2 0,4 0 0,2-1 0</inkml:trace>
  <inkml:trace contextRef="#ctx0" brushRef="#br0" timeOffset="1718">207 1366 24575,'-39'73'0,"1"0"0,5-5 0,6-4 0,9-14 0,5-3 0,-2 33 0,20-27 0,-5 5 0,-5 5 0,2 6 0,-6 2 0,3 8 0,3 2 0,1 4 0,2 10 0,0-44 0,0 0 0,0 4 0,0 1 0,0 5 0,0 1 0,0 2 0,0 0 0,0 4 0,0 0-286,-1 3 0,2 0 0,2-1 0,2 0 0,2 1 0,1 0 0,2 1 1,1-1 285,0 2 0,1 0 0,2 1 0,0 2 0,-3-2 0,0 0 0,2-2 0,-1 0 0,0-2 0,0 0 0,-2 0 0,0 0 0,2-3 0,0 0 0,1-2 0,0 0 0,1 1 0,0-1 0,2-2 0,-1-1 0,0 2 0,0 0 0,-1 0 0,1 0 0,-1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1.916"/>
    </inkml:context>
    <inkml:brush xml:id="br0">
      <inkml:brushProperty name="width" value="0.2" units="cm"/>
      <inkml:brushProperty name="height" value="0.2" units="cm"/>
      <inkml:brushProperty name="color" value="#FFFFFF"/>
    </inkml:brush>
  </inkml:definitions>
  <inkml:trace contextRef="#ctx0" brushRef="#br0">1 323 24575,'70'-58'0,"7"7"0,8 19 0,-7 32 0,2 0 0,0-4 0,2-4 0,9-7 0,-1-1 0,2 1 0,-2 0 0,-40 7 0,1 0 0,0 0 0,0 1 0,2-1 0,0 0 0,1 1 0,1 1 0,4 0 0,1 0 0,0 1 0,0 0-184,2-2 1,0 2-1,-2 1 1,0 1-1,2 0 1,2 1-1,-1 1 1,0 0 183,-1 1 0,0 0 0,0 0 0,-1 0 0,-2 0 0,0 0 0,-2 0 0,0 0 0,0 0 0,0 0 0,-2 0 0,-1 0 0,3 0 0,-1 0 0,-2 0 0,-1 0 0,1 0 0,0 0 0,0 0 0,1 0 0,-2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2.267"/>
    </inkml:context>
    <inkml:brush xml:id="br0">
      <inkml:brushProperty name="width" value="0.2" units="cm"/>
      <inkml:brushProperty name="height" value="0.2" units="cm"/>
      <inkml:brushProperty name="color" value="#FFFFFF"/>
    </inkml:brush>
  </inkml:definitions>
  <inkml:trace contextRef="#ctx0" brushRef="#br0">0 522 24575,'73'-20'0,"-1"1"0,14 4 0,-3 4 0,-28 4 0,1 2 0,8 2 0,7 2 0,-5-2 0,1-1 0,-3-2-269,6 0 1,2-2 0,1-2-1,0-2 1,-3 0 0,0 0 0,0 0-1,0 0 269,-2 2 0,0 0 0,-1-1 0,1 0 0,2 0 0,0 0 0,0 0 0,-1-1 0,0 1 0,1 0 0,1 0 0,1 0 0,-5 2 0,0-1 0,2 0 0,1 0 0,-2 0 0,0 1 0,-4 0 0,0 1 0,0 1 0,0 1 0,-3-1 0,0 2 0,-2-1 0,0 1 0,-1 3 0,-2-1 0,-3-1 0,0-2 0,-2 0 0,0 0 0,48-6 0,-7-3 0,0-6 0,0-6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2.584"/>
    </inkml:context>
    <inkml:brush xml:id="br0">
      <inkml:brushProperty name="width" value="0.2" units="cm"/>
      <inkml:brushProperty name="height" value="0.2" units="cm"/>
      <inkml:brushProperty name="color" value="#FFFFFF"/>
    </inkml:brush>
  </inkml:definitions>
  <inkml:trace contextRef="#ctx0" brushRef="#br0">0 184 24575,'91'-27'0,"6"7"0,-46 11 0,0 4 0,3 4 0,0 2 0,1-1 0,0 0 0,5 0 0,0 0-411,2 0 0,0 0 0,3 0 0,0 0 0,1 0 0,1 0 411,1 0 0,0 0 0,1 0 0,0 0 0,1 0 0,0 0 0,1 0 0,1 0 0,2 0 0,0 0 0,0 0 0,-1 0 0,0 0 0,1 0 0,-1 0 0,0 0 0,1 0 0,-1 0 0,-3 0 0,0 0 0,-1 0 0,0 0 0,-5 0 0,0 0 0,-4 1 0,-1-2 0,-5-5 0,-1-2 0,0 5 0,-2-2 0,42-21 0,-13-8 0,-12-7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2.901"/>
    </inkml:context>
    <inkml:brush xml:id="br0">
      <inkml:brushProperty name="width" value="0.2" units="cm"/>
      <inkml:brushProperty name="height" value="0.2" units="cm"/>
      <inkml:brushProperty name="color" value="#FFFFFF"/>
    </inkml:brush>
  </inkml:definitions>
  <inkml:trace contextRef="#ctx0" brushRef="#br0">1 78 24575,'48'-16'0,"-1"0"0,4 2 0,1 2 0,0 1 0,0 3 0,-1 7 0,0 2 0,2-1 0,0 0 0,2 0 0,1 0-306,1 0 1,1 0 0,4 0-1,-1 0 1,0 0 0,-1 0 305,-1 0 0,0 0 0,4 0 0,0 0 0,-2 0 0,1 0 0,1 0 0,0 0 0,2 0 0,0 0 0,-3 0 0,0 0 0,2 0 0,0 0 0,-2 0 0,0 0 0,0 0 0,-1 0 0,-2 0 0,0 0 0,-1 0 0,0 0 0,-2 0 0,-2 0 0,-3 0 0,-1 0 0,49 0 0,-14 0 0,2 0 0,-7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3.218"/>
    </inkml:context>
    <inkml:brush xml:id="br0">
      <inkml:brushProperty name="width" value="0.2" units="cm"/>
      <inkml:brushProperty name="height" value="0.2" units="cm"/>
      <inkml:brushProperty name="color" value="#FFFFFF"/>
    </inkml:brush>
  </inkml:definitions>
  <inkml:trace contextRef="#ctx0" brushRef="#br0">0 333 24575,'72'-16'0,"-1"0"0,-1 2 0,-1 2 0,-6 4 0,-2 2 0,-5 3 0,-3 1-257,39 2 1,-37 0-1,1 0 1,-2 0-1,-1-1 257,2-2 0,0 0 0,2 0 0,0-2 0,-1-2 0,0-1 0,0 0 0,1 0 0,0 1 0,0-1 0,-2 0 0,1 1 0,2-1 0,0 0 0,-1 1 0,0-1 0,-2 0 0,1 0 0,2 1 0,1-1 0,0 0 0,-2 1 0,0-1 0,1 0 0,0 0 0,1 1 0,-2 2 0,0 0 0,1 0 0,0 1 0,0 0 0,-1 0 0,-2-1 0,0 1 0,0 2 0,0-1 0,-3-1 0,0 0 0,46-3 0,-6 3 0,-3 3 0,1 1 0,-3 0 0,-1-5 0,-4-1 0,-1 8 0,-6 12 0,-8 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3.551"/>
    </inkml:context>
    <inkml:brush xml:id="br0">
      <inkml:brushProperty name="width" value="0.2" units="cm"/>
      <inkml:brushProperty name="height" value="0.2" units="cm"/>
      <inkml:brushProperty name="color" value="#FFFFFF"/>
    </inkml:brush>
  </inkml:definitions>
  <inkml:trace contextRef="#ctx0" brushRef="#br0">1 77 24575,'64'-26'0,"13"4"0,15 9 0,-38 10 0,1 2 0,4 3 0,0 0 0,3-2 0,0 0 0,1 0 0,1 0-237,-1 0 1,1 0 0,3 0 0,-1 0 0,0 0 0,0 0 0,1 0 0,0 0 236,3 0 0,0 0 0,-1 0 0,-1 0 0,-1 0 0,0 0 0,2 0 0,0 0 0,2 0 0,0 0 0,0 0 0,-1 0 0,-1 0 0,-1 0 0,-1 0 0,0 0 0,1 0 0,-1 0 0,0 0 0,-1 0 0,-4 0 0,-1 0 0,0 0 0,-1 0 0,-1 0 0,0 0 0,-3 0 0,0 0 0,-5 0 0,-1 0 0,43 0 176,-4 0 0,-10-2 0,-4-1-176,-12-3 0,-4 1 0,-13 5 0,-8 0 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3.868"/>
    </inkml:context>
    <inkml:brush xml:id="br0">
      <inkml:brushProperty name="width" value="0.2" units="cm"/>
      <inkml:brushProperty name="height" value="0.2" units="cm"/>
      <inkml:brushProperty name="color" value="#FFFFFF"/>
    </inkml:brush>
  </inkml:definitions>
  <inkml:trace contextRef="#ctx0" brushRef="#br0">0 537 24575,'60'-22'0,"-1"0"0,1 2 0,0 2 0,-4 5 0,0 4 0,-3 5 0,-2 1 0,46 0 0,-44 2 0,0-2 0,-1-1 0,0-2 0,-1 1 0,0-2 0,0-2 0,-1 0 0,3-2 0,0 1 0,-1 1 0,1-1 0,2 2 0,0-1 0,-1 2 0,1-1 0,-3 0 0,0 1 0,-1-1 0,0 0 0,1 1 0,0-1 0,43-6 0,1 2 0,1 2 0,2-2 0,-9-1 0,1-1 0,-4 2 0,-2 2 0,-10 0 0,0-6 0,-7 1 0,-8 0 0,-6-1 0,13-26 0,4-8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2:55.564"/>
    </inkml:context>
    <inkml:brush xml:id="br0">
      <inkml:brushProperty name="width" value="0.1" units="cm"/>
      <inkml:brushProperty name="height" value="0.1" units="cm"/>
      <inkml:brushProperty name="color" value="#FFFFFF"/>
    </inkml:brush>
  </inkml:definitions>
  <inkml:trace contextRef="#ctx0" brushRef="#br0">1706 987 24575,'73'-10'0,"0"0"0,6 2 0,-4 2 0,-24 1 0,0 2 0,32 2 0,0 2 0,-25-1 0,-2 0-199,7 0 1,1 0-1,-2 0 1,0 0-1,1 0 1,0 0-1,1 0 1,-1 0 198,2 0 0,0 0 0,1 2 0,1 0 0,2 1 0,0-1 0,-2 0 0,-1-1 0,-2 0 0,0 0 0,4 1 0,0 1 0,-3-1 0,-1 0 0,0 0 0,0-1 0,-3 0 0,0 0 0,-3-1 0,-2 0 0,-2 0 0,-1 0 0,45 0 128,-7 0 1,-13 0 0,-9 0 0,-11 0-129,-9 0 0,-12 0 0,-6 0 0,-5 0 65,-8 0 1,-16 0 0,-13 0 0,-14 0-66,-11 0 0,-5 0 0,-3 0 0,-3 0 0,-4 0 0,-10-5 0,-5-1 0,-3-2 0,-1-3 0,-15 3 0,-9 1 0,41 3 0,-2 0 0,-4-1 0,-2 2 0,-7 3 0,-2 1 0,-8 0 0,-3-2 0,-6 2 0,-2 0-162,-5 0 0,-1 0 0,27-1 1,0 0-1,-1 0 0,-4 0 1,-1-1-1,0 2 0,0-1 1,-1 1-1,0 1 162,0 0 0,0 1 0,0 1 0,2 2 0,0 1 0,0 2 0,2 2 0,0 2 0,0-1 0,3 0 0,1-1 0,0 0 0,-27 4 0,0-1 0,5-3 0,2 0 0,5-5 0,1 0 0,4 0 0,1-1-61,3 0 1,3-1 0,6-2 0,1 0 0,6 0 0,2 0 0,2-1 0,2 0 60,-44-1 0,17 0 0,12 0 0,6 0 0,4 0 0,8 5 0,5-1 0,9-1 0,12 5 0,8 2 0,22-4 0,22-2 0,18-2 0,22-2 0,23 0 0,-37 0 0,4 0 0,9 0 0,4 0 0,10 0 0,3 0 0,-20 0 0,1 0 0,2 0 0,3 0 0,1-1 0,1 0-40,4 0 0,2 0 1,0-1-1,2-1 1,0 0-1,1-1 1,0-1-1,0-1 1,0-1-1,-1-1 1,-1 0-1,0-1 40,0-1 0,-1-1 0,0 0 0,-4 1 0,-1 1 0,-1-1 0,-1-1 0,-1 0 0,-1 0 0,-2 1 0,-1 0 0,-1 0 0,30-4 0,0 0 0,-3 0 0,-2 1 0,-4 1 0,-2-1 0,-5 2 0,-1-1 6,-5-1 0,-1 1 0,-5 1 0,-2 0 0,-9 0 0,-2 0 0,41-10-6,-19 4 0,-20 6 0,-19 2 0,-14-2 0,-11-2 0,-14-1 0,0 0 0,0 0 0,0-1 0,0-4 0,-1 2 0,-5-7 0,-8-1 0,-8-2 0,-5-1 0,-4 0 0,-8 1 750,-13 4 1,-12 7-1,-18 7 1,-15 0-751,42 4 0,-4 2 0,-11-1 0,-4 1 0,-11 3 0,-3 0 0,-9 2 0,-2 0 0,29 0 0,0 1 0,-1 1 0,-5 0 0,-1 0 0,0 2 0,-3 4 0,0 2 0,0 2 0,0 2 0,0 2 0,1 1-182,-1 3 1,2 2-1,-1 1 1,3-1-1,-1 0 1,2 0 0,2-1-1,1-1 1,1 0-1,2-2 1,1-1-1,0 0 182,2-1 0,1 1 0,0-1 0,-25 6 0,2 0 0,4-1 0,2 0 0,2-3 0,2 0 0,3 0 0,1-2 0,7-5 0,1-1 0,7-1 0,1 0 0,-41 3 0,15-5 0,23-4 0,20 1 0,19-4 0,19 1 0,20-9 0,15 6 0,8 0 0,12 0 0,4 0 0,16 0 0,22 0 0,-32 0 0,4 0 0,16-1 0,5 0 0,-20 0 0,2 0 0,2 0 0,8 0 0,2 0 0,2-2 0,9-3 0,2-2 0,1-1 0,-19 2 0,1 0 0,1 0 0,0 0 0,0-2 0,0 0 0,0-1 0,1 0-218,-1 0 1,0 0-1,0-1 1,-1 0-1,22-4 1,0-1-1,-3 0 1,-8 1-1,-2-1 1,-2 1-1,-4 2 1,-2-1-1,-1 1 218,-5 1 0,-2 1 0,-2-1 0,24-5 0,-4-2 0,-9 2 0,-2-2 0,-7 1 0,-2 0 0,-7 2 0,-3 0 0,-8 1 0,-3 0 0,30-12 0,-16 2 563,-10 2 0,-12 1 0,-10-2 1,-9 5-564,-4 4 0,-7 1 0,-1 0 0,-2 0 0,-3-1 0,-1-3 0,-2-1 0,0 0 0,0-1 0,0 3 0,0-5 0,-2 0 0,-2 0 0,-7 3 0,-16-3 0,-15 2 0,-16 3 0,-22 1 0,32 9 0,-4 1 0,-11 1 0,-4 1 0,-10 1 0,-4 1 0,-11 1 0,-4 1 0,24 0 0,-3-1 0,0 2 0,-5 0 0,-2 0 0,0 2-20,-5 0 0,-1 1 0,0 3 0,-3 1 0,0 2 1,1 3-1,-3 4 0,1 3 0,1 1 0,2 0 0,1 1 1,1 1 19,2-1 0,2 0 0,0 2 0,3 2 0,2 0 0,0 1 0,5-4 0,2 0 0,1 1 0,2 0 0,2 0 0,1 0 0,-27 12 0,2 0 0,7-6 0,2-1 0,9 0 0,3-1 0,6-2 0,2 1 0,6-2 0,3 0 0,-31 17 0,23-10 0,18-7 0,17-7 0,20-8 0,24-5 0,4-4 0,15-1 0,4 0 0,8 0 0,11 0 0,22 0 0,-32 0 0,3 0 0,10 0 0,5 0 0,16-2 0,5-2 0,-16 1 0,2-1 0,3 0 0,8-2 0,1 0 0,3-1-234,7-1 0,1-2 1,1 0-1,-22 2 1,0 0-1,0-1 1,0 0-1,0-1 1,0-1-1,0 0 1,-1 0-1,22-2 1,-2-1-1,0 1 234,-5 0 0,-2 0 0,-2 1 0,-8 2 0,-2 1 0,-2 0 0,24-2 0,-3 2 0,-11-1 0,-3 1 0,-9 0 0,-4-1 0,-10 0 0,-3 0 0,-4 1 0,-3 0 0,41-9 705,-9 0 0,-15 7 0,-15 4 0,-13 0-705,-8 4 0,-9 2 0,-3 1 0,-26 0 0,-15 0 0,-15 0 0,-35-5 0,-14 0 0,31 3 0,-3 1 0,-10 0 0,-3 1 0,-12-1 0,-5 2 0,20-2 0,-2 1 0,-1 1 0,-4-1 0,-1 1 0,0 1-212,-4 0 0,-2 1 1,1 1-1,-2 3 1,0 2-1,0 2 1,0 2-1,-1 1 1,1 1-1,1 0 1,0 0-1,0 0 212,2 1 0,-1 1 0,1-1 0,1-1 0,0-1 0,1 1 0,3 0 0,1 1 0,1 0 0,1-2 0,1 1 0,1-1 0,3 0 0,2 0 0,0 1 0,-27 6 0,2 0 0,11-1 0,3 1 0,8-2 0,3-1 834,10-1 0,4-1 1,-23 8-1,32-6-834,20-2 0,22-8 0,27-2 0,7-6 0,2 0 0,3 0 0,-3 0 0,2 0 0,6 0 0,10 0 0,22 0 0,-24 0 0,3 0 0,11 0 0,3-2 0,12 1 0,4-2 0,-16-1 0,2-1 0,3 0 0,10-3 0,3 0 0,1-1 0,5-1 0,1-1 0,2-1-213,-21 2 1,1-1 0,0 0 0,0 1-1,0-1 1,-1 1 0,-1-1 0,0 0-1,21-4 1,-1-1 0,-3 0 0,-5 2-1,-2 0 1,-2 0 212,-4 1 0,-2 0 0,-3 2 0,24-4 0,-4 1 0,-15 4 0,-3 2 0,-12 0 0,-4 2 0,33-4 0,-27 4 0,-15 6 0,-11 0 2605,-11 0-2605,-6 0 0,-16-5 0,-4-1 0,-9-2 0,-5-3 0,-13-14 0,-17-8 0,-10-7 0,-7-7 0,-26-3 0,35 22 0,-3 1 0,-8 0 0,-2 2 0,-7 0 0,-4 3 0,-5 3 0,-3 2 0,-14 2 0,-4 4 0,31 4 0,-1 1 0,0 1-195,-4 1 1,0 0 0,-1 1 0,-3 3-1,-1 1 1,0 0 0,0-1 0,1 0 0,-1 0-1,0 1 1,0 0 0,0 2 194,3-1 0,0 2 0,0 1 0,2 0 0,0 2 0,1 3 0,4 1 0,0 3 0,1 1 0,1 0 0,1 2 0,0 0 0,-29 10 0,2 2 0,8 1 0,1 0 0,4-3 0,1 0 0,5-1 0,2-2 414,5-2 0,3-1 1,7-3-1,2 0 0,5-4 1,2 0-1,-30 12-414,20-2 0,23-4 0,21-12 0,19-2 0,17-6 0,9 0 0,8 0 0,8 0 0,17 0 0,15 0 0,18 0 0,-33 0 0,5 0 0,13 0 0,5 0 0,-22 0 0,3 0 0,2 0 0,8 0 0,3 0 0,1 0 0,10 0 0,2-1 0,2-1 0,-18 0 0,1-1 0,0 0 0,1-1 0,-1-2 0,1 0 0,-1 0 0,1-1-34,-1-1 1,1 0 0,0-1 0,-2-1 0,21-4 0,-1 0 0,-2 0 0,-6 2 0,-1 2 0,-2-1 0,-7 1 0,-2-1 0,-1 1 33,-7 0 0,-2 0 0,-1 0 0,19-3 0,-3-1 0,-8 2 0,-2 1 0,-7 1 0,-3 0 0,-8-1 0,-1 1 0,42-1 0,-21-1 0,-13 4 41,-11 5 1,-12 1 0,-16 2-42,-4 0 0,-16 0 0,-25-4 0,-26-3 0,-18-1 0,-20-6 0,34 6 0,-3-1 0,-6 2 0,-3 0 0,-6 1 0,-2 1 0,-12 2 0,-3 1 0,-5-1 0,-2 0 0,28 2 0,-2 0 0,0 0-183,-3 1 1,-1 1 0,-1 0 0,0 0 0,-1 0 0,0 0 0,0-1 0,0 0 0,0 0 0,1 0 0,0 0 0,0 0 182,0-1 0,1 1 0,0 1 0,1 2 0,1 2 0,1 1 0,2 1 0,0 0 0,1 2 0,-31 7 0,1 3 0,4 0 0,1 2 0,5 2 0,3 1 0,5 0 0,3-1 0,4-1 0,1-1 472,5-4 0,2 0 1,6 2-1,4 0 1,-35 9-1,24 0-472,22-3 0,28-11 0,23-9 0,12-4 0,16-1 0,7 0 0,4 0 0,6 0 0,13 0 0,11 0 0,16 0 0,-39 1 0,3-2 0,9-1 0,3-2 0,14 0 0,5-1 0,-24 1 0,3-1 0,0 1 0,7-1 0,2 1 0,0-1 0,5 0 0,1 1 0,1-1 0,2 0 0,1 1 0,0-1 0,-1 0 0,0 0 0,0 1-186,-1-1 0,1 0 1,-2 1-1,-4 1 1,-1 0-1,-2 1 1,-5 0-1,-2 0 1,-1 0-1,28-1 1,-4 1 185,-8 0 0,-4-1 0,-14-1 0,-3-1 0,-9 2 0,-3 1 0,32-1 0,-21 1 0,-16 2 2301,-24 0-2301,-15 0 0,-22-1 0,-21-7 0,-10-11 0,-11-12 0,-10-10 0,-17-4 0,35 21 0,-3-1 0,-4-1 0,-4 2 0,-11 4 0,-4 1 0,-5 0 0,-3 1 0,-6 2 0,-2 3-192,-5 3 1,-1 2 0,29 3 0,-1 0 0,1 2-1,-1 2 1,-1 2 0,1-1 0,-1 0 0,0 0-1,0 0 192,0 0 0,0 0 0,1 0 0,-29 2 0,1 1 0,2 3 0,0 4 0,6 4 0,3 6 0,3 4 0,2 4 0,4 1 0,2 3 0,9 0 0,2 1 0,6-3 0,3 0 0,6-3 0,3-1 0,-30 16 0,19-10 0,17-7 0,15-7 0,20-8 516,18-6 1,12-2 0,12-2 0,3 0-517,1 0 0,5 0 0,8 0 0,15 0 0,15 0 0,-37 0 0,4 0 0,9 1 0,3 0 0,5 0 0,3 2 0,5 1 0,1 2 0,1 2 0,1 1 0,6 0 0,0 1 0,-2-2 0,-2-1-84,-1-1 0,-2-1 0,-8 1 0,-3-1 0,-3-1 0,-1-2 0,-6 2 0,-2-1 84,41 3 0,-13-1 0,-21-5 0,-10 0 762,-9 0 0,-13 0 0,-3 0-762,-7 0 0,-7-8 0,-5-8 0,-4-10 0,-3-10 0,-2-10 0,0-4 0,-2-5 0,-3-7 0,-3-5 0,-17-4 0,-20-1 0,-19-3 0,28 39 0,-2 2 0,-3-2 0,-2 3 0,-2 3 0,-1 2 0,-1 2 0,-1 3 0,-8 4 0,-1 2 0,-3 2 0,-1 2 0,-3 3 0,-1 1-144,-2 3 1,-1 1-1,-2 2 1,-1 0 0,-2 2-1,-1 2 1,0 1-1,1 2 144,-1 4 0,1 3 0,-3 3 0,2 5 0,1 11 0,2 4 0,0 2 0,2 2 0,2 2 0,1 3 0,5-2 0,2 1 0,2-3 0,3 1 0,3 1 0,3 0 0,4 0 0,2 1 0,5-5 0,4-1 0,-22 33 0,13-6 179,12-8 0,13-1 0,10-7 1,4-3-180,5-5 0,4-3 0,8-4 0,22-1 0,27-5 0,29-1 0,-33-16 0,4-2 0,7-1 0,2-1 0,7-1 0,2 0 0,10-1 0,3-1 0,-26-2 0,2 0 0,0 0 0,3-1 0,1 0 0,0-1-194,2 0 1,0-1-1,0-1 1,-1 0-1,-1-2 1,-1-1-1,-2-3 1,-2-2-1,-1-1 1,29-6-1,-3-2 194,-7-1 0,-3-2 0,-11 1 0,-4-1 0,-10 4 0,-3-2 0,-7 1 0,-1-2 0,33-24 0,-15-3 0,-10-8 0,-7-3 0,-6-4 0,0-7 0,-3 1 0,-4 7 0,-8 5 0,-10 10 0,-10 7 0,-2 9 530,-3 8 1,-2 5-531,-1 5 0,-1 3 0,-5 3 0,-12 4 0,-13 3 0,-24 2 0,-24 0 0,-17 0 0,41 0 0,-3 0 0,-4 1 0,-2 0 0,-5 0 0,-2 1 0,-5 2 0,-1 3 0,-5 2 0,0 4 0,-4 8 0,0 6 0,-5 10 0,0 5 0,1-1 0,2 2 63,0 3 0,2 0 0,6 0 0,2 1 0,3-2 1,1 1-1,5-4 0,0 0-63,5 0 0,2-1 0,3-4 0,2 0 0,6-4 0,3-1 0,-33 22 0,15-9 0,24-15 0,22-8 0,12-10 0,9-6 0,15-6 0,4 0 0,9 0 0,6 0 0,3 0 0,6 0 0,11 0 0,12 0 0,14 0 0,-32 0 0,2 0 0,8 0 0,1 0 0,7 1 0,3-2 0,10-1 0,4-2 0,6-1 0,1-2 0,4-3 0,1-2-212,-30 2 1,1-2 0,-1 1 0,32-6 0,0-1 0,-4-1 0,-1-1 0,-2 0 0,-2-2 211,-3 0 0,-4-1 0,-10-1 0,-2-1 0,-4 2 0,-2-1 0,-4 0 0,-2-2 0,-7 2 0,-1-2 0,-1-1 0,-2-1 0,26-23 0,-4-4 394,-6-2 0,-18 9 0,-7 4 0,-9 7-394,-5 2 0,-10 4 0,-9 7 0,-4 6 0,-15 8 0,-9 5 0,-12 4 0,-15 1 0,-12 0 0,-17 0 0,-11 0 0,32 0 0,-2 0 0,-6 0 0,-2 0 0,-9 0 0,-1 0 0,-7 0 0,-2 0 0,-8 1 0,-1 3 0,-3 2 0,-1 5 0,32-1 0,0 1 0,0 2-171,-1 1 1,-1 2 0,1 1-1,1 3 1,0 3 0,1-2 0,0 0-1,1-1 1,0 0 0,2 2 0,1 0-1,1 0 171,-28 11 0,1 0 0,6-1 0,2 0 0,4-2 0,2 1 0,5 1 0,3 2 0,4 0 0,2 1 0,6-4 0,2 0 0,4-2 0,1 0 0,-37 23 462,13-4 0,16-2 0,17-9 0,14-5-462,14-7 0,14-11 0,10-10 0,8-2 0,15-2 0,18 0 0,8 0 0,13 0 0,18 0 0,-35 0 0,3 0 0,7 0 0,3 0 0,9 0 0,3 0 0,14 0 0,3 0 0,-29 0 0,2 0 0,0 0 0,5 0 0,0 0 0,1 0-218,3 0 0,0 0 0,1 0 0,2 0 1,1 0-1,-1 0 0,-2 0 0,1-1 0,-1 0 1,-3 0-1,-2 0 0,0-1 218,-4-1 0,-1 0 0,-1-1 0,28-2 0,-3 0 0,-6-1 0,-3 1 0,-5 1 0,-2-1 0,-3 1 0,-2 1 0,-5 1 0,-2 1 0,-3-2 0,-2 0 0,-2 1 0,-2 0 317,-3 1 0,-1 1 0,-1 0 0,0 0 0,40 1 0,-10 0-317,-12 0 0,-18 0 0,-5 0 0,-9 0 0,-8 0 0,-8-1 0,-4-2 0,0-2 0,-4 2 0,-6 1 0,-3 1 0,-2-4 0,3 2 0,-4-6 0,0 4 977,-5-5 1,0 1 0,-3-7-978,-7-2 0,-13 2 0,-21-4 0,-14 1 0,-15 0 0,-18 0 0,34 12 0,-4 0 0,-8 0 0,-4 0 0,-9 0 0,-3 0 0,-13 2 0,-3 2 0,25 1 0,-2 1 0,-1 0 0,-3 0 0,1 0 0,-2 1-251,-3 0 0,0 0 0,0 0 0,0 0 0,0 1 0,1 1 0,1 1 0,-1 1 0,2 2 0,3 1 0,1 3 1,0 1 250,4 2 0,1 1 0,1 3 0,4 1 0,1 2 0,2 1 0,-25 10 0,3 2 0,7-1 0,3 0 0,7-1 0,4-1 0,7-3 0,4-2 0,8-1 0,2-1 0,-32 19 0,15-4 0,21-5 0,6-11 0,11-7 0,11-4 0,0-8 0,19 4 0,1-7 0,9 0 0,7 0 0,7 0 0,0 0 0,4 0 0,6 0 0,18-2 0,18-3 0,20-4 0,-30 3 0,3-1 0,9 0 0,3-1 0,9-1 0,3-1 0,-24 2 0,1 1 0,1-1 0,6-1 0,1 0 0,1 0 0,3 0 0,1 0 0,0 0 0,0 1 0,0-1 0,1 1 56,-1 0 0,-1 1 0,0-1 1,-3 0-1,-2 1 0,0-2 0,-5 0 1,-1 0-1,-1-1 0,30-3 1,-1 0-57,-5 1 0,-1 0 0,-11 1 0,-3 0 0,-6 3 0,-1-1 0,-6 0 0,-2-1 0,-7 1 0,-1 1 0,44-3 0,-20 3 0,-7 0 0,-9 1 0,-2 8 0,-11-1 0,-1 2 0,-7-1 0,-6-1 0,-8 0 0,-1 0 0,-4 0 0,-3 0 0,-5 0 0,-14 0 0,-13 0 0,-23 0 0,-31 0 0,15 0 0,-4 0 0,-5 0 0,-2 0 0,-7 0 0,-3 0 0,-8 4 0,-3 2 0,-10 2 0,-3 4 0,28-2 0,0 2 0,-1 0-206,-3 2 1,0 1 0,-2 0 0,-1 1 0,-2-1-1,1 0 1,-1-2 0,1 0 0,-1 0 0,1-1-1,0 0 1,-1 0 205,1-1 0,1 0 0,0 1 0,2 1 0,2-1 0,0 1 0,1-2 0,0-1 0,0 0 0,1-1 0,1 0 0,-1 0 0,0-2 0,1 0 0,0-1 0,-32 2 0,1 0 0,0-1 0,1 0 0,4-1 0,2 0 129,3-1 0,2 0 0,4 0 0,1 1 0,6-4 0,3 0 0,3 0 0,2-1-129,5 0 0,3 0 0,7-1 0,4 0 0,-25 0 0,21 0 0,15 0 0,15 0 0,18 0 0,18 0 0,12 0 0,3 0 0,-1 0 0,5-2 0,8-2 0,8 1 0,18-5 0,15 0 0,-32 4 0,2 0 0,11-1 0,5-1 0,16-3 0,6-1 0,-23 3 0,2-1 0,1 0 0,7-1 0,2 0 0,1 0 0,8-1 0,1 1 0,2-1 0,5-1 0,1 1 0,1-1 0,0 0 0,1 0 0,0 0-23,-1 1 1,0-1 0,0 1 0,-6 0-1,0 0 1,-3 0 0,-5 1 0,-3 0-1,0-1 1,-4 1 0,-1 0 0,-1 1 22,-3-1 0,-2 2 0,-1-1 0,25-2 0,-4 1 0,-10 3 0,-3 1 0,-8 1 0,-2-1 0,-6-1 0,-4 1 0,35-3 0,-27 0 0,-9 2 265,-8 3 1,-11 1 0,-8 1-1,-6-2-265,-2-2 0,-4 0 0,1 4 0,-4-2 0,-4-2 0,-6-6 0,2 2 0,-3-4 0,-2-1 0,-2 0 0,-3 0 0,-17 4 0,-17 3 0,-17 0 0,-18 4 0,-16 2 0,32 1 0,-3 0 0,-11 0 0,-3 0 0,-12-1 0,-3 2 0,21-1 0,-1 2 0,-3 0 0,-7 2 0,-3 2 0,-1 2 0,-1 2 0,-1 3 0,0 1-18,-1 3 1,0 2 0,-1 1 0,-3 2 0,1 0 0,0 0 0,4 0 0,0 0 0,1 0 0,3-2 0,1 0 0,0-1 17,4-1 0,0 0 0,1 0 0,4-1 0,0 1 0,2 0 0,3-3 0,0 0 0,2 0 0,-28 6 0,3-1 0,5-2 0,1-2 0,3 0 0,2-2 0,9-1 0,2-1 0,4-1 0,2-2 0,2-1 0,2-2 0,-40-1 0,24 0 0,21-4 0,15-1 0,29 0 0,14 0 0,18 0 0,16 0 0,7 0 0,5 0 0,18-4 0,13-1 0,-33 3 0,3 1 0,9 0 0,3 0 0,12-2 0,3-1 0,-14 0 0,3-1 0,1-1 0,8-1 0,2 0 0,2-2-227,7-1 0,2 0 1,2-1-1,-17 1 1,0 0-1,1-1 0,0-1 1,3 0-1,1-1 1,0 0-1,-1 0 0,-1 0 1,-1 0-1,0 0 1,-1 0 226,23-3 0,0 1 0,-2-1 0,-7 0 0,-2 0 0,0 1 0,-8 3 0,0 0 0,-3 0 0,-4 0 0,-2 0 0,-2 0 0,26-5 0,-3 1 0,-13 4 0,-4-1 0,-14 2 0,-4 0 0,-7 1 0,-2 0 659,28-7 0,-12 1 1,-19 4-1,-4 1-659,-7 1 0,-10 1 0,-6-5 0,-2 0 0,-2 0 0,-6 0 0,-3 0 0,-4-4 0,-1-5 0,0-1 0,0-10 0,0 0 0,0-4 0,0-3 0,0 1 0,-4 0 0,-11 3 0,-14 1 0,-24-2 0,-9 9 0,-8 8 0,23 11 0,-5 3 0,-8 4 0,-3 1 0,-10 1 0,-3-1 0,-7 1 0,-4 1 0,19 1 0,-2 1 0,-1 3 0,-6 1 0,-1 2 0,-1 3 0,-3 3 0,-1 4 0,0 3 68,-1 2 0,-1 3 1,1 1-1,0 2 1,0 2-1,0 0 0,2 1 1,0 1-1,0-1 1,4 0-1,0-1 1,1 0-69,4-1 0,0 0 0,2-1 0,4 0 0,1 0 0,1-1 0,-26 13 0,2 0 0,5-3 0,1 0 0,3-2 0,2-1 0,6-4 0,3-1 0,7 0 0,2-1 0,3-2 0,1-2 0,5-3 0,1-2 0,-44 13 0,5-13 0,13-5 0,17-3 0,9-6 0,22-1 0,6-3 0,23-2 0,15 0 0,12 0 0,14 0 0,12-4 0,10-2 0,16-3 0,13-7 0,-30 11 0,3 1 0,11-3 0,4-2 0,11-2 0,5-1 0,-18 3 0,4 1 0,2-2 0,12-3 0,2-2 0,1-1 0,-21 4 0,1-1 0,1-1 0,0 0-218,2-1 0,1 0 0,0-1 0,0-1 0,0 1 0,-1-2 0,0 1 0,0 0 0,-2-1 0,0 1 0,-1 0 0,-1 0 1,-4 0-1,-1 1 0,-1-1 0,-1 1 218,18-5 0,-2 1 0,-3 0 0,-8 2 0,-2 1 0,-3 0 0,20-5 0,-6 1 0,-9 2 0,-5 2 0,-12 2 0,-4 1 0,35-4 0,-30-1 0,-11 5 643,-10 4 1,0-1 0,-8 5 0,-2 0-644,-5 0 0,-3-4 0,-3 5 0,3 2 0,0 2 0,-11-4 0,-16 0 0,-15-6 0,-23 2 0,-13-2 0,-19 2 0,-21-2 0,37 7 0,-5 2 0,-13-2 0,-4 1 0,-14 0 0,-4 0 0,25 1 0,-2 0 0,-3 1 0,-9 1 0,-3 0 0,0 0 0,-3 0 0,-1 0 0,0 0-248,-2 0 0,-2 0 0,1 0 0,-1 1 0,0 0 0,0 0 0,2 2 0,1 0 0,1 1 0,2 1 0,1 2 0,1 1 248,4 1 0,0 1 0,2 1 0,5-1 0,2 0 0,1 1 0,5 1 0,1 1 0,1 0 0,-29 5 0,2 0 0,6-3 0,2 1 0,11 1 0,3 0 0,5-3 0,2-1 0,6 2 0,2 1 677,5 0 0,2 0 0,-39 9 0,14-3 0,17-2-677,15-3 0,18-1 0,14-2 0,12-6 0,18-2 0,14-6 0,11-2 0,9-2 0,6-1 0,7-9 0,12-6 0,17-5 0,-35 10 0,3 0 0,15-2 0,4 1 0,9-2 0,4 0 0,-25 6 0,2 0 0,1 0 0,8-3 0,3 0 0,0 0 0,4 0 0,2 1 0,-1 0 0,0 0 0,-1-1 0,1 1 100,-2-1 0,0 0-1,0 1 1,-5 1 0,0 1 0,-1 1 0,-4 0 0,-1 0 0,-1 0 0,-4 1 0,-1 0 0,-2 0-100,27-4 0,-2 0 0,-4 2 0,-2 2 0,-7 1 0,-2 1 0,-4 2 0,-1 1 0,-4 2 0,-1 1 0,1-2 0,-2 0 0,-3 1 0,-1-1 0,0-1 0,-1 0 0,-2 0 0,-2 1 0,-2 1 0,-2 1 0,38-6 0,-11 0 0,-9 1 0,-17 2 0,-13-3 0,-8 2 0,-9 3 0,-5-5 0,-9 0 0,-3-6 0,-7 0 0,-7 0 0,-13-2 0,-17-1 0,-8 0 0,-10 4 0,-11 1 0,-25 7 0,35 3 0,-3 1 0,-9 0 0,-4 0 0,-15 2 0,-5 1 0,25 1 0,-3 1 0,-1 2 0,-6 2 0,-2 2 0,0 2-77,-4 2 1,-2 2 0,1 2 0,-5 2 0,0 0 0,0 3 0,3 1 0,1 1 0,-1 1 0,3 0 0,0 1 0,0 0 76,4 0 0,0 1 0,1 0 0,3-3 0,0 1 0,2-1 0,6-1 0,2 1 0,0-2 0,2 0 0,2-1 0,0 1 0,-26 10 0,3 1 0,8-3 0,2-1 0,7-2 0,2 0 0,4-3 0,1 0-1,5 0 1,3-1-1,5-3 1,2 2-1,-34 24 1,14-5 0,14-5 0,20-4 0,11-9 0,9-5 0,9-4 0,4-7 0,4-3 0,7-4 0,14-1 0,14 0 0,15 0 0,16 5 0,18 1 0,-38-3 0,3 0 0,6 1 0,2-1 0,11 0 0,4-2 0,8 0 0,4-2 0,7 1 0,4 0-186,-29 1 0,1-1 0,1-1 0,3 1 0,1-1 0,-1-1 0,1-1 0,0 0 0,-1-3 0,-1-2 0,-1-1 0,-1-2 186,-1-2 0,-1-2 0,-2-1 0,24-10 0,-3-3 0,-4 0 0,-2-1 0,-6 0 0,-1 0 0,-5 3 0,-1-1 0,-5 0 0,0 0 0,-5 2 0,0 0 0,-1-1 0,0-2 312,-3-1 0,-1-1 1,-1 2-1,-2 0 0,-3-2 1,-2-1-1,-2 1 0,0 0-312,-1-2 0,-3 0 0,28-29 0,-5 2 0,-11 7 1,-11 6 0,-12 3 0,-13 3 0,-6 5-1,-6 8 0,-4 2 0,-1 7 0,0 2 0,0 1 0,0 2 0,0 0 0,-1 1 0,-4 4 0,-10 1 0,-17 5 0,-15-3 0,-17-2 0,-22 9 0,32-1 0,-3 0 0,-11 2 0,-3 0 0,-12 0 0,-3 2 0,-11 2 0,-4 3 0,27 2 0,-3 2 0,0 3 0,-3 3 0,0 3 0,-1 2-37,-3 3 1,0 2 0,0 1 0,1 2-1,1 1 1,0-1 0,2 1 0,1-1 0,1 0-1,4 0 1,0-1 0,0 0 36,4-1 0,0 0 0,1 0 0,2-3 0,1 0 0,1 0 0,-22 12 0,2 0 0,5-1 0,2-1 0,5-1 0,2-3 0,6-5 0,2-3 0,4-3 0,2-3 0,3-1 0,0-2 96,4-2 1,2-1-1,-37 7 1,16-9-1,11-3-96,10-2 0,12-1 0,8-5 0,20-1 0,17-4 0,15 2 0,12-7 0,4-2 0,9-5 0,13 1 0,12-3 0,14 4 0,-39 8 0,2-1 0,10-2 0,4-1 0,15-2 0,3-1 0,11-3 0,3 0 0,-26 3 0,1 0 0,1 1 0,8-1 0,1 1 0,1-1 0,3-2 0,1-1 0,0 0 0,0 1 0,0-1 0,0 2 23,0-1 1,1 2 0,-2-2-1,-2 0 1,0 0 0,-1 0 0,-4 0-1,-1 0 1,-1 1 0,-3 0 0,-2 0-1,0 1-23,-5 1 0,0 0 0,-2 0 0,21-5 0,-3 1 0,-6 3 0,-2 0 0,-6 1 0,-2 0 0,-5 1 0,-2 0 0,-8 1 0,-3 2 0,38-4 0,-19 4 0,-14 4 0,-11 2 0,-5 0 0,-7-2 0,-6 2 0,-4 2 0,-7 1 0,-14-5 0,-10 0 0,-10 0 0,-16 5 0,-13 0 0,-15 0 0,-28 0 0,33 0 0,-4 0 0,-12 1 0,-5 0 0,-12 1 0,-4 1 0,23-1 0,-3 2 0,-2 1 0,-6 2 0,-2 2 0,0 1 0,-4 3 0,1 1 0,-2 2-233,-1 1 0,0 3 0,-1 0 0,2 2 0,0 1 1,1 0-1,5-1 0,0 1 0,2-1 0,3-1 0,2 1 1,1-1 232,4 0 0,1-1 0,1 0 0,4-2 0,2 0 0,1 1 0,-22 10 0,2 1 0,4-2 0,2-1 0,6 0 0,3-2 0,4-5 0,3 1 0,8-1 0,2 0 0,2-1 0,3 0 598,-39 17 1,14-5 0,14 0 0,9-6-599,12-6 0,13-3 0,10-2 0,14-6 0,16-4 0,12-2 0,13-2 0,9-2 0,9-1 0,7-3 0,7-2 0,21 4 0,-34-1 0,2 0 0,7 0 0,2-1 0,7 0 0,3 0 0,12-4 0,4-2 0,-29 3 0,2 0 0,0-1 0,1-1 0,1-1 0,1 0-175,1 0 0,0 0 1,0 0-1,0-1 1,-1 0-1,1 0 0,-2 1 1,0 1-1,0 0 1,-3-1-1,-1-1 0,0 0 175,-3-1 0,0-1 0,0 0 0,30-6 0,-2 0 0,-3-2 0,-2-1 0,-1 2 0,-1 0 0,-3 1 0,-1 0 0,-1 3 0,-2 0 0,-4 1 0,-1 0 0,-5 0 0,-1 1 469,-5 0 0,-2-1 0,-6 0 0,-4 1 0,36-12 0,-12 1-469,-14 4 0,-16-2 0,-15 6 0,-8 2 0,-8 1 0,-8 2 0,5 0 0,5 0 0,-2 0 0,6 0 0,-6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4.152"/>
    </inkml:context>
    <inkml:brush xml:id="br0">
      <inkml:brushProperty name="width" value="0.2" units="cm"/>
      <inkml:brushProperty name="height" value="0.2" units="cm"/>
      <inkml:brushProperty name="color" value="#FFFFFF"/>
    </inkml:brush>
  </inkml:definitions>
  <inkml:trace contextRef="#ctx0" brushRef="#br0">0 277 24575,'82'-16'0,"10"1"0,-40 11 0,2 3 0,1-1 0,0 0 0,1-1 0,-1 0 0,3-3 0,0 0-348,-2 0 1,1 0-1,4-6 1,1 0-1,-2 2 1,1 1 347,1-1 0,2 0 0,3-1 0,0 1 0,-1 2 0,0 1 0,0-1 0,1 0 0,-1 1 0,1-1 0,-3 0 0,1 1 0,3 0 0,1 0 0,0 1 0,0 0 0,-2 1 0,0 0 0,4 2 0,0 1 0,-5-2 0,-1-1 0,-1 2 0,-2-1 0,-1 2 0,-1 1 0,-3 0 0,-1 0 0,0 1 0,-1 0 0,44 0 0,-7 0 0,-12 0 0,-9 0 0,-9 0 0,-8 0 0,-4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4.452"/>
    </inkml:context>
    <inkml:brush xml:id="br0">
      <inkml:brushProperty name="width" value="0.2" units="cm"/>
      <inkml:brushProperty name="height" value="0.2" units="cm"/>
      <inkml:brushProperty name="color" value="#FFFFFF"/>
    </inkml:brush>
  </inkml:definitions>
  <inkml:trace contextRef="#ctx0" brushRef="#br0">1 215 24575,'54'-19'0,"1"1"0,1 1 0,1 3 0,1 0 0,-1 4 0,-3 8 0,0 2 0,0-2 0,1-1 0,1-2 0,0 0-376,5 2 0,1-1 0,1-2 0,0-1 1,3 1-1,0 1 376,-1-1 0,-1-1 0,1-1 0,0 0 0,-2 1 0,0 1 0,2-1 0,0 2 0,0-1 0,1 2 0,0 1 0,1 2 0,2-2 0,0 1 0,-1 1 0,0 0 0,-1 1 0,-1 0 0,3 0 0,-1 0 0,-3 0 0,-1 0 0,1 0 0,0 0 0,-1 0 0,0 0 0,-7 0 0,0 0 0,2 0 0,0 0 0,-4 0 0,-1 0 117,-3 0 1,0 0 0,44 0 0,-11 0-118,-7 0 0,-2 5 0,-4 1 0,-11-3 0,-9-1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4.802"/>
    </inkml:context>
    <inkml:brush xml:id="br0">
      <inkml:brushProperty name="width" value="0.2" units="cm"/>
      <inkml:brushProperty name="height" value="0.2" units="cm"/>
      <inkml:brushProperty name="color" value="#FFFFFF"/>
    </inkml:brush>
  </inkml:definitions>
  <inkml:trace contextRef="#ctx0" brushRef="#br0">1 353 24575,'64'-23'0,"0"-1"0,0 0 0,28-7 0,-1 4 0,-9 7 0,-2 6 0,-8 4 0,-1 4-522,-5 7 0,1 0 0,8-5 0,0-2 0,0 2 0,0-1 522,0-2 0,0-1 0,5 1 0,0 0 0,-2 2 0,0 0 0,1 0 0,2 0 0,1 1 0,1-1 0,1-1 0,-1 0 0,2 3 0,-1 0 0,1-1 0,1 1 0,1-1 0,-1 1 0,-3 0 0,-2 1 0,0 2 0,0 0 0,-3 0 0,-1 0 0,0 0 0,0 0 0,-7 0 0,-1 0 0,5 0 0,-1 0 0,-2 0 0,0 0 41,-4 0 0,0 0 0,-1 0 0,-2 0 0,-6 0 0,0 0 0,-4 0 1,-1 0-42,46 0 0,-9-5 0,-8-2 0,-10-2 0,-21-1 0,-15-3 0,-12-4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2:15.035"/>
    </inkml:context>
    <inkml:brush xml:id="br0">
      <inkml:brushProperty name="width" value="0.2" units="cm"/>
      <inkml:brushProperty name="height" value="0.2" units="cm"/>
      <inkml:brushProperty name="color" value="#FFFFFF"/>
    </inkml:brush>
  </inkml:definitions>
  <inkml:trace contextRef="#ctx0" brushRef="#br0">1 384 24575,'88'-29'0,"8"6"0,-46 16 0,2 1 0,2 1 0,1 3 0,-3 4 0,0-2 0,2-9 0,-1-3 0,0 2 0,-2 0-206,2-3 1,0-1 0,0-4 0,-2-2 0,-4 0 0,-2-1 205,2 0 0,-2-2 0,-1-6 0,-2-2 0,-1 0 0,1-1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3:06.124"/>
    </inkml:context>
    <inkml:brush xml:id="br0">
      <inkml:brushProperty name="width" value="0.2" units="cm"/>
      <inkml:brushProperty name="height" value="0.2" units="cm"/>
      <inkml:brushProperty name="color" value="#FFFFFF"/>
    </inkml:brush>
  </inkml:definitions>
  <inkml:trace contextRef="#ctx0" brushRef="#br0">4122 563 24575,'-64'-2'0,"-1"0"0,4 0 0,4-1 0,-20-1 0,39 4 0,20 0 0,-12 0 0,0 0 0,-3 0 0,-1 0 0,1 0 0,4 0 0,-2 0 0,3 0 0,2 0 0,-6 0 0,-19 17 0,-10 5 0</inkml:trace>
  <inkml:trace contextRef="#ctx0" brushRef="#br0" timeOffset="550">4057 1021 24575,'-39'-31'0,"0"-1"0,-25-32 0,27 5 0,27 5 0,16 18 0,-6-15 0,0 6 0,0-5 0,0-5 0,1 9 0,4-1 0,3 3 0,5 4 0,5-1 0,4-3 0,26-14 0,7-9 0</inkml:trace>
  <inkml:trace contextRef="#ctx0" brushRef="#br0" timeOffset="969">3795 1283 24575,'-51'-43'0,"1"-1"0,-1 1 0,-15-14 0,8 2 0,18 14 0,10 2 0,11-12 0,31 12 0,-12-3 0,0-6 0,0-1 0,7-8 0,6-4 0,9-3 0,7-2 0,11 7 0,9 1 0,6 0 0,11-8 0,-30 30 0,0-1 0</inkml:trace>
  <inkml:trace contextRef="#ctx0" brushRef="#br0" timeOffset="1369">3665 942 24575,'61'-45'0,"0"6"0,6 17 0,-9 14 0,4 5 0,-1-7 0,-10-6 0,1-11 0,-1 1 0,0 0 0,-3-2 0,-3-2 0,-4-4 0,-8 1 0,1-5 0,-5 5 0,-4-1 0,24-15 0,1 1 0</inkml:trace>
  <inkml:trace contextRef="#ctx0" brushRef="#br0" timeOffset="1786">3324 929 24575,'50'-40'0,"-1"8"0,-1 14 0,-3 14 0,5 5 0,12-5 0,4-6 0,-1-6 0,9 1 0,-13-9 0,9 3 0,-3 1 0,-2-1 0,1 4 0,-1-5 0,1-3 0,-13-1 0,16-23 0,-8-6 0</inkml:trace>
  <inkml:trace contextRef="#ctx0" brushRef="#br0" timeOffset="2087">3795 720 24575,'63'13'0,"2"0"0,-2-11 0,-11 2 0,-8-8 0,14 2 0,3 2 0</inkml:trace>
  <inkml:trace contextRef="#ctx0" brushRef="#br0" timeOffset="2520">4306 1204 24575,'-17'-47'0,"0"0"0,-13-45 0,14-2 0,11 18 0,10-5 0,-4-1 0,-1 4 0,0-7 0,0 4 0,0 4 0,6 3 0,1 0 0,1 4 0,32-3 0,4 0 0</inkml:trace>
  <inkml:trace contextRef="#ctx0" brushRef="#br0" timeOffset="2920">4280 1440 24575,'-46'-66'0,"7"1"0,17-6 0,18 5 0,8-5 0,-2 3 0,-2-4 0,0 8 0,0-4 0,0 0 0,0 10 0,0 1 0,0-1 0,0 0 0,6-4 0,2 7 0,4 0 0,30-8 0,8-9 0</inkml:trace>
  <inkml:trace contextRef="#ctx0" brushRef="#br0" timeOffset="3354">4109 1505 24575,'-80'-34'0,"0"0"0,-1 0 0,12-1 0,7-1 0,0-1 0,12-2 0,23-17 0,41 3 0,-14-3 0,0-1 0,0-1 0,3-3 0,6-8 0,8 0 0,30-1 0,8 4 0</inkml:trace>
  <inkml:trace contextRef="#ctx0" brushRef="#br0" timeOffset="3787">4266 1309 24575,'-68'39'0,"0"0"0,2-2 0,1-4 0,10-11 0,2-6 0,-21-7 0,16-18 0,-2 6 0,5 3 0,-2 0 0,7 0 0,6 0 0,-4-1 0,10-7 0,0-8 0,2-8 0,7-11 0,-2 0 0,5-3 0,4-1 0,9-1 0,-22-16 0,-1-5 0</inkml:trace>
  <inkml:trace contextRef="#ctx0" brushRef="#br0" timeOffset="4238">4358 1256 24575,'-45'-45'0,"0"0"0,6 1 0,5-2 0,-5-41 0,32-2 0,26 1 0,2-1 0,10-1-3277,4-3 2840,-17 45 1,2 1 0,30-39-1,-23 44 1,0 0 0</inkml:trace>
  <inkml:trace contextRef="#ctx0" brushRef="#br0" timeOffset="4554">4083 1413 24575,'0'0'0</inkml:trace>
  <inkml:trace contextRef="#ctx0" brushRef="#br0" timeOffset="4938">3769 1243 24575,'42'-49'0,"6"5"0,6 18 0,-2 20 0,-1 3 0,-3-13 0,3-8 0,-3-11 0,3 3 0,1 0 0,-5-7 0,10-20 0,-4-7 0</inkml:trace>
  <inkml:trace contextRef="#ctx0" brushRef="#br0" timeOffset="5239">3808 1217 24575,'50'-16'0,"2"3"0,3 6 0,4 4 0,-6 3 0,11-3 0,-3-6 0,3-8 0,-4-6 0,4-27 0,-4-5 0</inkml:trace>
  <inkml:trace contextRef="#ctx0" brushRef="#br0" timeOffset="5571">3782 1584 24575,'0'0'0</inkml:trace>
  <inkml:trace contextRef="#ctx0" brushRef="#br0" timeOffset="6121">3900 1649 24575,'-63'-28'0,"0"1"0,0-1 0,-27-11 0,6 4 0,20 11 0,8 6 0,-3 2 0,28 13 0,-12-10 0,-7-10 0,-1 2 0,-1-1 0,-6 1 0,-6 6 0,-6 2 0,-6 6 0,-5 1 0,-8 3 0,-5-3 0,-1 3 0,-4 5 0,48-1 0,-1 1 0,-1-2 0,-1 0-655,-1-1 0,1 2 0,-38 10 1,9 4-1</inkml:trace>
  <inkml:trace contextRef="#ctx0" brushRef="#br0" timeOffset="6655">3481 1466 24575,'-68'-5'0,"0"-1"0,-1 1 0,-31-2 0,4 1 0,22 0 0,7 2 0,-29 4 0,35 0 0,-12 0 0,-5 0 0,-2 0 0,-2 0 0,0 0 0,-1 0 0,3-2 0,-3-2 0,-4-5 0,5 2 0,-2-2 0,-3-1 0,-2-2 0,-10 1 0,8 0 0,-4 3 0,-2-2 0,4-2 0,-3 0 0,1 4 0,-1 3 0,0 4 0,-1 1 0,4 0 0,-2 0 0,10 0 0,-4 0 0,5 0 0,1 0-708,6 0 1,0 6-1,4 1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3:29.339"/>
    </inkml:context>
    <inkml:brush xml:id="br0">
      <inkml:brushProperty name="width" value="0.2" units="cm"/>
      <inkml:brushProperty name="height" value="0.2" units="cm"/>
      <inkml:brushProperty name="color" value="#FFFFFF"/>
    </inkml:brush>
  </inkml:definitions>
  <inkml:trace contextRef="#ctx0" brushRef="#br0">3386 649 24575,'-74'-11'0,"1"1"0,0-1 0,-5-1 0,3 2 0,-6 2 0,8 2 0,7 6 0,1 1 0,-8 1 0,-12-2 0,-1 0 0,-1 0 0,1 1 0,-5 2 0,-1 3 0,-3 1 0,3-3 0,-4 4 0,0-3 0,-4-2 0,49-2 0,0 0 0,0-1 0,0 0 0,1 0 0,-1 0 0,-48 0 0,1 0 0,0 0 0,6 1 0,5 3 0,7-2 0,1 2 0,6-2 0,2-2 0,8 0 0,9 0 0,5 0 0,10 0 0,24 5 0,27-3 0,31 2 0,20-2 0,15-2 0,4 0 0,10-2 0,-42 0 0,1 0 0,3-2 0,1-1 0,8-3 0,1-1 0,3-1 0,1-2 0,3 0 0,2 0-200,2-1 0,1 0 1,3 2-1,2 0 0,0 1 1,2-1-1,0 0 1,0 0 199,2 1 0,-1 0 0,-4-1 0,-1-1 0,0 3 0,-1 1 0,-1 0 0,0 0 0,-2 1 0,-2 0 0,0 0 0,-2 1 0,-1-1 0,-2 1 0,-1-1 0,-1 1-43,-3-1 0,0 1 1,-2-1-1,-2 1 1,-5 0-1,-2 0 0,43-4 43,-10 2 0,-15 1 0,-11-2 0,-14 5 0,-11-4 0,-31 3 0,-11-4 0,-28 3 0,-19 6 0,-15-1 0,-8-4 0,-13 4 0,-4-3 0,45 3 0,-2 0 0,-1 1 0,-2 0 0,0 0 0,-2 0 0,-3 0 0,-1 0 0,-1 0 0,1 0 91,-1 0 0,0 0 0,-3 0 0,-1 0 0,2 0 0,0 0 0,-1 0 0,0 0-91,-1 0 0,0 0 0,2 0 0,0 0 0,2 1 0,0 0 0,0 0 0,1 1 0,-1-1 0,0 2 0,1 3 0,1 1 0,-2-1 0,0-1 0,2 2 0,1-1 0,3 2 0,1 0 0,1 2 0,0 0 0,-39 9 0,5 0 77,9-1 1,8 4-1,12-3 1,9-1-78,10 1 0,14 0 0,13-2 0,10-4 0,16 0 0,17-6 0,28-7 0,12 0 0,9 0 0,-29 0 0,1 0 0,3 0 0,1 0 0,8 0 0,1 0 0,6 1 0,1-2 0,5-2 0,2-1 0,4-1 0,1-2 0,3-1 0,0-1-219,2-1 1,0 0 0,2 2 0,0 0 0,0-1 0,-1 1 0,-2 1 0,0 0 218,-2 0 0,-2 1 0,-7-1 0,-1 1 0,-1-1 0,-1-1 0,-4 1 0,-1-2 0,-7 1 0,0-1 0,-5-1 0,-1-1 0,35-7 0,-16 1 260,-20-2 1,-24 4 0,-12-7-261,-11-1 0,-6 3 0,-8 0 0,-16 0 0,-24-1 0,-27 4 0,-21-3 0,42 10 0,-2 1 0,-3 1 0,-2 0 0,-7 1 0,-4 0 0,-5 0 0,-2 1 0,-4 0 0,-2 1-208,-3 0 0,-1 1 0,1 1 0,-1 0 0,-1 3 0,0 0 0,1 0 1,0 0 207,1 0 0,0 0 0,-1 0 0,-1 0 0,3 0 0,-1 0 0,2 0 0,-1 0 0,1 0 0,1 0 0,4 4 0,3 1 0,1 2 0,2 2 0,3 2 0,1 2-57,3 0 0,0 1 0,3 2 1,2 0-1,3-1 0,1 0 1,6 0-1,2-1 57,-41 13 0,21-2 0,15-4 1615,14-3-1615,19-4 0,18-7 0,18-2 0,11-4 0,13-1 0,16 0 0,9 0 0,9 0 0,18 0 0,-39 0 0,1 0 0,5 0 0,2 0 0,4 0 0,1 0 0,5 0 0,1 0 0,8 0 0,1 0 0,4 0 0,2 0-48,5-1 1,0 2 0,3 4 0,1 2 0,4 1 0,1 1 0,-32-2 0,0 1 0,1 0 47,0 0 0,2 1 0,-1 0 0,0-1 0,1 0 0,-1 0 0,-1 0 0,0 0 0,-1-1 0,32 4 0,-2-2 0,-3 1 0,-1-1 0,-2 0 0,-1-2 0,-7-2 0,-2-1 0,-4-2 0,-1 0 47,-4-1 0,-2-1 1,-8 0-1,-2 0 1,-7 0-1,-2 0 1,32 0-48,-21 0 0,-19 0 0,-22-5 0,-24-1 0,-25-3 0,-21 5 0,-21 2 0,-22 2 0,33 0 0,-3 0 0,-5 0 0,-3 0 0,-6 0 0,-2 0 0,-5 0 0,-2 0 0,-4 1 0,-2 1 0,-3 2 0,0 2-223,-1 4 0,0 2 0,-2 0 1,1 0-1,3 3 0,1 1 0,1-3 1,0 1 222,4-1 0,0 0 0,-1 2 0,1 0 0,5 0 0,1 0 0,2 0 0,0 0 0,1 1 0,2 0 0,6-2 0,2-1 0,1 2 0,2 1 0,4-3 0,2 1 404,3-1 0,3 0 0,-33 7 0,14-3 0,17-2-404,15-2 78,12 0 0,34-6-78,20-3 0,16-3 0,17-1 0,11 0 0,15 0 0,-35-2 0,2-3 0,7 0 0,2-3 0,5-2 0,1-1 0,7-3 0,2-1 0,7-1 0,2-1 0,6-2 0,1-1 0,3 1 0,0 1-253,0 0 1,1 1 0,2 1-1,0 0 1,0 4 0,1 0-1,-2 1 1,0 0 252,-1 2 0,-1 1 0,-4 1 0,-2 0 0,1 1 0,-1 0 0,-3 2 0,-1 0 0,-3 1 0,-2 1 0,-5 0 0,-3-1 0,-5 0 0,-1 0 0,-8 0 0,-1 0 899,38-3 1,-25-2-900,-14 3 0,-24-3 0,-25 3 0,-26 3 0,-24 0 0,-14 2 0,-28 0 0,35 0 0,-2 0 0,-7 0 0,-3 0 0,-10 0 0,-3 0 0,-6 0 0,-2 0 0,-4 0 0,-1 0 0,-4 0 0,-1 0 0,-1 0 0,0 0 0,-2 0 0,-1 0 0,2 1 0,0 0-196,2 0 0,1 2 0,3 0 0,2 3 0,2 1 1,0 1-1,3 1 0,0 0 196,2-2 0,-1 1 0,2 2 0,0 1 0,3-1 0,1 1 0,3 1 0,0 2 0,4 1 0,1 0 0,3-1 0,1 0 0,8 0 0,1 0 0,4-1 0,1-1 682,-39 9 1,20-5 0,14 1-683,12-2 0,15-2 0,22-6 0,20-3 0,16-2 0,14-2 0,11 0 0,7 0 0,9 0 0,13 0 0,-35-1 0,2 0 0,4-1 0,2-1 0,6-3 0,1-1 0,4 0 0,1-1 0,7-2 0,2 0 0,3 1 0,0 1-225,3 2 1,0 0 0,6 0 0,1 1 0,-2 2 0,1 1-1,1 1 1,0 0 224,2 0 0,-1 0 0,-1 1 0,-1 0 0,1 0 0,0 0 0,-2 0 0,-2 0 0,-1 0 0,-1 0 0,-2 1 0,-1 0 0,-2 0 0,-1 2 0,-3 0 0,-1 1 188,-3-1 1,-1 1-1,-10 2 1,-2 0-1,-8-3 1,-2 1-1,38 5-188,-15-1 0,-25-5 0,-31 3 0,-28-6 0,-20 0 0,-19 0 0,-19 0 0,-22 0 0,40 0 0,-1 0 0,-7 0 0,-3 0 0,-9 0 0,-2 0 0,-7 0 0,-2 0 0,-4 0 0,-1 1-233,-3 1 0,-1 1 1,-4 0-1,0 1 1,1 2-1,-1 1 1,0-1-1,0 1 233,0-1 0,1 1 0,6 0 0,1 0 0,1 1 0,1 1 0,3 2 0,0 0 0,3 1 0,0 0 0,2 1 0,0 0 0,3 0 0,1 0 0,4 0 0,0 0 173,2 0 1,2 0 0,5 2 0,2 0 0,3 0 0,1 0 0,5-1 0,1 0-174,-34 9 0,15 0 0,13-5 266,10 3-266,18-6 0,33-2 0,23-8 0,13-4 0,15-1 0,10 0 0,12 0 0,9-1 0,-35-1 0,2-1 0,5-1 0,1-3 0,7-3 0,0 0 0,6 2 0,2 0 0,3-3 0,2-1 0,3 2 0,1 1 20,3 0 1,1 1 0,-3-1 0,1 1 0,4 1 0,0 1 0,0 0 0,-1 0-21,-2 2 0,0 0 0,1-2 0,-1 1 0,-4 2 0,0 1 0,-3-1 0,0 0 0,-3 0 0,0 0 0,-2-1 0,0 0 0,-7 1 0,-2 0 0,-5 0 0,-1 0 88,-5 0 1,-2 0-1,39-5 1,-22 2-89,-15-1 0,-21-2 0,-36 2 0,-26 3 0,-20-2 0,-19 2 0,-12 1 0,-18 1 0,38 0 0,-3 0 0,-6 0 0,-3 0 0,-5 0 0,-2 1 0,-3 0 0,-1 0 0,0 1 0,-1 0 0,-6 0 0,0 0 0,0 0 0,1 0-173,0 0 1,-1 0 0,1 0 0,1 0 0,3 0 0,0 0-1,3 0 1,1 0 172,4 0 0,0 0 0,1 1 0,1 0 0,5 0 0,2 2 0,0 1 0,1 2 0,3 1 0,0 2 0,7 0 0,2 2 0,2 2 0,2 0 0,-40 13 888,11 0 0,18-6-888,15-3 0,24-4 0,22-4 0,18-5 0,16-3 0,26-1 0,17 0 0,16 0 0,-40 1 0,2-2 0,3 1 0,2-1 0,10-1 0,1-2 0,5-1 0,1-3 0,5-1 0,1-2 0,-1 2 0,1 0 0,7 0 0,0 0 0,0 2 0,-1 0-211,-2 0 0,1 1 1,2 0-1,0 0 1,-3 1-1,-1 0 1,-2 1-1,0 1 211,-2 0 0,-1 0 0,-1-1 0,-1-2 0,-4 2 0,-2 0 0,-4-2 0,-1 0 0,-4 0 0,-2-1 0,-7 1 0,-2-1 0,34-7 0,-14-2 692,-18-1 1,-12-2-693,-19 2 0,-17 2 0,-24-2 0,-11 22 0,-7 2 0</inkml:trace>
  <inkml:trace contextRef="#ctx0" brushRef="#br0" timeOffset="1268">3852 908 24575,'27'-13'0,"5"3"0,7 5 0,9 1 0,9 8 0,-3-2 0,-1-2 0,-5-5 0,-1 1 0,1-3 0,4-2 0,-5-1 0,-1-10 0,-3 0 0,-5 0 0,1-2 0,-5-4 0,2 0 0,-1 0 0,-5 1 0,-9-1 0,-3 0 0,-1-6 0,-4-2 0,-3-2 0,-10 1 0,-9 5 0,-9 8 0,-15 6 0,-12 6 0,-8 5 0,-2 5 0,0 0 0,-4 0 0,2 0 0,-1 0 0,2 0 0,2 0 0,5 1 0,-5 5 0,7 8 0,2 11 0,8 2 0,8 6 0,5-1 0,2-3 0,8-2 0,-1 0 0,7 2 0,2 1 0,2 0 0,4-4 0,0 0 0,0 0 0,10 0 0,11-2 0,17-2 0,15-9 0,7-9 0,4-2 0,0-2 0,1 0 0,1 0 0,3 0 0,5 0 0,-7 0 0,-1-5 0,-1-8 0,-3-12 0,-9-10 0,-4-4 0,-9 0 0,-2 0 0,-8 2 0,-4 1 0,-7 3 0,-5 1 0,-5-2 0,-2 2 0,-1-1 0,-3 4 0,-8-1 0,-16 4 0,-17 6 0,-14 6 0,-9 4 0,-7 7 0,-8-2 0,1 4 0,2 1 0,5 0 0,-3 1 0,4 4 0,2 3 0,2 13 0,8 7 0,-1 11 0,1 6 0,9 1 0,8 3 0,6 0 0,5 4 0,8-1 0,6 5 0,7-2 0,5-3 0,1 2 0,0-8 0,3 2 0,5-1 0,20-11 0,19-3 0,13-8 0,12-8 0,0-4 0,7-4 0,-2-5 0,2-3 0,0-1 0,6 0 0,-2 0 0,-2 0 0,-14-7 0,-6-7 0,-8-12 0,-6-11 0,-6-8 0,-8-7 0,-3 2 0,-5 2 0,-4-2 0,-7 2 0,1-2 0,-4-2 0,-6 2 0,-1 3 0,-3 3 0,-1 4 0,0 6 0,0 0 0,0 1 0,0 0 0,-7 9 0,-7 1 0,-11 7 0,-6 6 0,-10 10 0,0 0 0,-2 0 0,-6 0 0,0 0 0,-6 0 0,-5 0 0,2 6 0,4 5 0,3 8 0,4 7 0,6 7 0,3-1 0,6-1 0,5 1 0,6-2 0,4-3 0,4 2 0,5 1 0,2 6 0,6 0 0,0 5 0,0 2 0,1-2 0,8-5 0,14-3 0,19-1 0,12-2 0,11-4 0,1-1 0,3-4 0,-3-6 0,1-8 0,-10-1 0,-9-4 0,-7 0 0,-3-2 0,-4 0 0,-4 0 0,-9-7 0,-8-6 0,-8-7 0,-3-9 0,-2-1 0,0 1 0,0 2 0,0 6 0,-23-26 0,-6-2 0</inkml:trace>
  <inkml:trace contextRef="#ctx0" brushRef="#br0" timeOffset="2252">3994 713 24575,'75'13'0,"-20"-3"0,6-4 0,-16-6 0,-8-1 0,7-1 0,3 2 0,9 0 0,5 0 0,-7 0 0,1 0 0,1-1 0,2-4 0,-5-2 0,-3-7 0,-10-2 0,-8-1 0,-5-2 0,-2 2 0,-4-5 0,-2 4 0,-20-5 0,-17 5 0,-22 2 0,-19 8 0,-24 4 0,-6 2 0,-5 2 0,44 0 0,-1 0 0,-46 2 0,-3 0 0,1 3 0,3 13 0,-1 8 0,10 15 0,6 7 0,5 0 0,14-2 0,7-1 0,3-4 0,14 0 0,4-3 0,11 0 0,11-4 0,4-2 0,8-6 0,0 0 0,13 3 0,19-5 0,27-8 0,11-3 0,17-7 0,5-2 0,3-3 0,-44 1 0,0-1 0,45-5 0,-2 2 0,-8 2 0,-1-1 0,-4-5 0,-4-8 0,-2-11 0,-9-11 0,-1-8 0,-10-1 0,-11 1 0,-6 2 0,-14 5 0,-2-1 0,-5-2 0,-9-2 0,-3 5 0,-4 1 0,-1 1 0,0 6 0,-1-1 0,-5 3 0,-7 1 0,-19 0 0,-16 2 0,-14 2 0,-10 5 0,-3 4 0,0 4 0,0 5 0,-4 3 0,2 1 0,-5 0 0,1 0 0,-1 0 0,7 0 0,-1 1 0,4 3 0,4 5 0,9 10 0,9 5 0,10 5 0,8 0 0,12-2 0,7-1 0,7 0 0,5 4 0,7 2 0,11 1 0,23-10 0,36-2 0,19-5 0,-42-9 0,1-1 0,4 1 0,2-1 0,3-1 0,-1 3 0,-9 8 0,-1 4 0,-2 1 0,1 0 0</inkml:trace>
  <inkml:trace contextRef="#ctx0" brushRef="#br0" timeOffset="2851">4383 1166 24575,'-78'-2'0,"0"0"0,6 0 0,3 0 0,15 0 0,2 1 0,-43 0 0,26 1 0,-15 0-175,-15 0 1,46 1-1,-2 2 1,-4 0-1,-1 0 1,1 0-1,0 1 175,-1 1 0,0 0 0,-2 0 0,-1 1 0,1 1 0,-1-1 0,-1 1 0,0 1 0,-1 0 0,1 1 0,-1-2 0,0 0 0,0 3 0,1-1 0,0 0 0,0-1 0,1 1 0,0 0 0,3 0 0,0-1 0,2-2 0,1-1 0,-1 1 0,0-2 0,0 1 0,-2-1 0,1 0 0,-1-1 0,2 2 0,0-1 0,-1-2 0,1 0 0,0-1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3:43.680"/>
    </inkml:context>
    <inkml:brush xml:id="br0">
      <inkml:brushProperty name="width" value="0.2" units="cm"/>
      <inkml:brushProperty name="height" value="0.2" units="cm"/>
      <inkml:brushProperty name="color" value="#FFFFFF"/>
    </inkml:brush>
  </inkml:definitions>
  <inkml:trace contextRef="#ctx0" brushRef="#br0">2754 1359 24575,'-80'12'0,"-1"-1"0,1 1 0,5-1 0,1 0 0,5-2 0,-7-3 0,10-2 0,2 2 0,49-14 0,-28 8 0,2 0 0,-3 0 0,5 0 0,24 0 0,38 0 0,39 0 0,31 0 0,-40 0 0,2 0 0,1 0 0,1 0 0,1 0 0,0 0 0,1 0 0,0 0 0,4 0 0,0 0 0,-2 0 0,0 0 0,-1 0 0,0 0 0,-4 0 0,0 0 0,-1 0 0,-1 0 0,45-2 0,-4-4 0,-6-6 0,-22-5 0,-16-2 0,-3 1 0,-11-1 0,0 1 0,-20-1 0,-23 0 0,-26 3 0,-32 3 0,-20 7 0,34 5 0,-2 0 0,-8 1 0,-2 0 0,-1 0 0,-2 0 0,-1 0 0,0 0 0,-4 0 0,-1 0 0,2 1 0,0 0 0,-2 2 0,-1 3 0,1 2 0,0 4-145,0 4 0,1 3 0,-4 3 0,1 2 0,3 3 0,2 2 0,0-2 0,1 1 145,5 0 0,0 0 0,4-2 0,0 0 0,3 0 0,1 2 0,1 0 0,0 2 0,3-2 0,1 1 0,4 0 0,1 0 0,-38 25 0,5-2 0,11-3 0,16-9 0,13-3 0,10-10 0,15 2 0,20-17 0,29 1 0,30-9 0,-16-4 0,3 0 0,1 0 0,0 0 0,0 0 0,1 0 0,5-1 0,0 0 0,3-1 0,0-1 0,5 0 0,1-2 0,3 1 0,1-2 0,-3-2 0,0-1 0,5-1 0,-1 0 0,-3 1 0,-1 1-106,-2 0 1,0 0-1,0-3 1,-1-1-1,-3-1 1,0-1-1,-1 0 1,-2-1 105,-3-1 0,0-1 0,-1 3 0,-2-1 0,-8 0 0,-1-1 0,40-15 0,-9 2 0,-10-4 0,-20 6 554,-11-2 1,-16-2-555,-15-6 0,-8 2 0,-15 4 0,-22 6 0,-25 4 0,-31 5 0,40 8 0,-2 1 0,-1 2 0,-2 0 0,-2 0 0,-2 2 0,2-1 0,-2 1 0,-6 3 0,-2 0 0,-1 0 0,-1 0-145,-3 0 1,1 0 0,2 0 0,1 0-1,-2 0 1,-1 0 0,2 0 0,1 0 144,4 0 0,0 0 0,-2 1 0,1 1 0,4-1 0,0 2 0,4 1 0,2 2 0,5 2 0,3 1 0,-46 7 0,9 13 0,11-2 0,16-4 0,8-3 0,17-1 0,8-1 420,15 9 1,18-8-421,20 0 0,16-9 0,26-10 0,12 0 0,13 0 0,-36 0 0,0 0 0,0 0 0,0 0 0,1 0 0,1 0 0,4 0 0,0 0 0,3 0 0,0 0 0,4 0 0,1 0 0,1 0 0,0 0-130,0 0 1,1 0 0,4-1-1,1 0 1,-4-2 0,-1 0 0,-2-3-1,0-1 130,-1 0 0,-2-2 0,-5-3 0,-2-1 0,-3-1 0,-2-1 0,39-18 0,-17-6 0,-12-3 0,-14 7 0,-9 2 381,-7 2 0,-16 6 0,-12-8-381,-4-6 0,-6 10 0,-8-2 0,-19 8 0,-21 5 0,-20 7 0,21 7 0,-4 2 0,-3 1 0,-1 0 0,-4 1 0,-1 0 0,-2 0 0,-2 0 0,-2 0 0,-1 0 0,-3 0 0,0 0-156,-2 0 1,1 0-1,-3 0 1,1 0-1,1 0 1,1 0-1,1 1 1,1 2 155,-1 2 0,1 3 0,3 4 0,2 4 0,-1 8 0,1 4 0,3 0 0,0 2 0,2 0 0,2 2 0,4 2 0,2 0 0,6-3 0,1 0 0,3-1 0,1 0 0,-36 28 0,14-2 0,12-2 0,14-5 0,14-5 0,13-11 257,7-2 0,8-4 1,10 0-1,22-11-257,23-6 0,30-3 0,-26-7 0,4 0 0,4 0 0,1 0 0,7 0 0,1 0 0,2-1 0,1 0 0,8-1 0,0-1 0,0-1 0,0-2-217,0-1 1,0-2 0,-1-5 0,-1-3 0,2-8 0,-2-2 0,-4-1-1,-1-2 217,-1-1 0,-2 0 0,-9 0 0,-2 0 0,-5 4 0,-2 0 0,-4 1 0,-2 0 0,-5 2 0,-1-1 0,32-23 0,-26-1 0,-11 5 598,-11 5 0,-15 8-598,-11 0 0,-9 10 0,-13 1 0,-18 7 0,-19 5 0,-30 2 0,29 5 0,-2 2 0,-7-1 0,-2 0 0,-5 0 0,-2 0 0,-8 0 0,-2 0 0,-2 0 0,-1 0 0,-2 0 0,0 2-174,-3 1 0,1 0 1,2 0-1,2 2 1,7 6-1,1 3 1,3 5-1,1 3 174,3 5 0,2 2 0,4 0 0,2 0 0,3 2 0,2 0 0,4-2 0,3 0 0,4-2 0,3 2 0,-34 33 0,9 0 0,12-2 0,9-2 0,23-2 0,11-1 0,8 1 0,6-10 0,4-9 0,15-10 0,20-7 0,36-3 0,-20-10 0,5-2 0,4-1 0,1-1 0,3-2 0,2 0 0,6-1 0,2 0 0,3 0 0,1 0 0,4 0 0,2 0-12,2 0 1,0 0 0,1-1 0,0 0-1,0-2 1,0-1 0,-2-2 0,0-2 11,-4-2 0,-1-3 0,-3-3 0,-2-3 0,-11-3 0,-2-1 0,-4-1 0,-2 0 0,-3-1 0,-4-2 0,-9 1 0,-3-1 0,38-29 0,-17 2 0,-13 4 0,-15 5 0,-18 8 0,-10-1 0,-6 7 0,-8 0 276,-12-2 0,-38 7 1,-39 1-1,40 14 0,-2 3-276,-4 2 0,-2 0 0,-7-2 0,-3 1 0,-2 3 0,-3 2 0,-3 0 0,-3 0 0,-6 1 0,-2 0 0,0 1 0,0 0 0,-4 0 0,0 0 0,2 0 0,2 2-183,2 1 0,0 0 0,3-1 0,0 2 0,6 5 0,1 3 0,3 3 0,1 3 183,3 4 0,1 2 0,3-1 0,2 1 0,4 1 0,2 2 0,2 0 0,2 2 0,2-1 0,3 4 0,7 1 0,3 2 0,-31 27 0,9-4 448,11-7 0,13 1 0,18-9 0,7-1-448,9-3 0,4-8 0,4-2 0,4-2 0,13-11 0,28-9 0,32-5 0,-29-2 0,3 0 0,12 0 0,3 0 0,0 0 0,2 0 0,5 0 0,1 0 0,4 0 0,1 0 0,6 0 0,2 0 0,3-1 0,2 0 0,4-2 0,0-3-222,-30 1 0,0-1 1,-1-1-1,32-8 1,-2-3-1,0-4 0,-1-2 1,-4 1-1,0-1 222,-5-2 0,-1 0 0,-3 2 0,-2-2 0,-11 0 0,-2-1 0,-6-2 0,-2 0 0,-8 0 0,-3 0 0,-5 0 0,-3 0 0,23-27 0,-14 2 482,-17 5 1,-19 9-1,-7 7-482,-5-6 0,-7 10 0,-9-2 0,-21 8 0,-23 5 0,-25 5 0,30 8 0,-3 0 0,-4 0 0,-2 0 0,-6-1 0,-1 1 0,-2 6 0,0 0 0,-4 0 0,-1-2 0,-4 2 0,-2 1-169,-1-1 0,-1 0 1,2-1-1,1 0 0,-3 0 1,0 0-1,5 0 1,1 0 168,2-1 0,1 2 0,4 2 0,2 4 0,1 2 0,1 3 0,4 3 0,2 3 0,5 1 0,1 3 0,0 2 0,2 0 0,6-4 0,1 1 0,-37 18 0,11 3 0,18 5 0,17-3 0,12-3 0,11-2 0,6-8 0,8 0 501,0 2 1,4-8 0,12-4-1,23-7-501,26 1 0,30-7 0,-38-5 0,1 0 0,5-1 0,1-2 0,4 0 0,2 0 0,0 0 0,1 0 0,3 0 0,3 0 0,3 0 0,1 0-210,3 0 0,1 0 0,5 0 0,0 0 0,-2 0 0,0 0 0,0 0 0,0 0 210,0 0 0,-1 0 0,-2-1 0,-2-2 0,-4-2 0,-1-4 0,-3-5 0,-1-3 0,-6-5 0,-2-2 0,-4-2 0,-2-2 0,-8 1 0,-3-1 0,-4 0 0,-3 0 343,28-28 1,-26 2 0,-13 2 0,-10 5-344,-9 1 0,-4 3 0,-8 6 0,-4 2 0,-10 4 0,-21 6 0,-23 4 0,-25 5 0,31 8 0,-1 1 0,-3 2 0,0 0 0,-2 0 0,-2 2 0,-6-1 0,-2 1 0,-6 3 0,-1 0 0,-2 0 0,-1 0-162,-5 0 0,0 0 1,3 0-1,-1 0 1,2 0-1,1 0 0,1 0 1,1 0 161,2 0 0,-1 0 0,-1 1 0,1 0 0,6 1 0,2 1 0,0 1 0,2 2 0,1 1 0,1 2 0,2 1 0,0 3 0,6 6 0,1 1 0,3 1 0,1 0 281,-1 0 1,2 1-1,5 3 1,2 0-1,-33 18 1,13-1-282,10-3 0,17-2 0,15-2 0,5-4 0,11 4 0,27-22 0,33-1 0,30-8 0,-31-3 0,2-2 0,4 1 0,2 0 0,3 0 0,2 0 0,7 0 0,1 0 0,4 0 0,2 0 0,1 0 0,1-2 0,1 0 0,0-2-175,2-1 1,-1-2 0,-3-5 0,0-1 0,-1-2 0,-1-1 0,-6-1 0,-1-1 174,-3-1 0,-2 0 0,-8 4 0,-2-1 0,-6 1 0,-2-1 0,40-17 0,-11-2 0,-22 6 0,-15 5 1316,-14 3-1316,-16-6 0,-42 15 0,-35-1 0,-33 9 0,37 4 0,-2 0 0,-9 0 0,-3 0 0,-7 0 0,-3 0 0,-9 0 0,-3 0 0,-1 0 0,-2 0 0,29 0 0,0 0 0,-1 0 0,3 0 0,-1 0 0,2 0-208,-33 0 0,1 0 1,3 1-1,2 0 0,5 1 1,2 2-1,4 3 0,1 3 208,1 3 0,3 3 0,5-1 0,3 3 0,7 5 0,2 1 0,7-1 0,2 0 0,-38 18 0,19 7 0,22 1 0,16 5 0,18 2 0,9 0 0,4 0 0</inkml:trace>
  <inkml:trace contextRef="#ctx0" brushRef="#br0" timeOffset="983">1880 2457 24575,'79'-44'0,"-1"1"0,0 5 0,-1 5 0,-4 10 0,-1 5 0,-6 7 0,-2 3-384,-8 6 1,0-2-1,8-8 1,2-3 0,-3 0-1,0-1 384,1-1 0,0-1 0,6 0 0,1 1 0,-7 1 0,0 1 0,0 1 0,0 1 0,-1 0 0,0-1 0,3 0 0,1-3 0,2-3 0,0-1 0,0-1 0,1 1 0,-2 0 0,0 0 0,-5 1 0,0-1 0,3 1 0,-2-1 0,-4-2 0,-2 0 0,-3-1 0,-2 1 0,-3 4 0,-1 0 0,38-24 0,-11-3 245,-12 1 1,-10-1 0,-21 9-246,-8 0 0,-11 6 94,-20 0 1,-10 14 0,-24 1 0,-24 4-95,-22 1 0,31 9 0,-2 0 0,-7-1 0,-2 0 0,-5 1 0,-1 2 0,-4 0 0,-1 0 0,-2 0 0,-1 0 0,-5 0 0,0 0 0,0 0 0,1 0-183,0-1 0,0 2 0,1 3 1,1 4-1,6 4 0,1 3 0,-1 6 1,1 4 182,1 2 0,1 3 0,6 4 0,0 1 0,1-4 0,2 0 0,4-1 0,2 0 0,3-2 0,2 1 0,3 2 0,1 1 0,7-2 0,1 2 0,-27 27 364,17-1 1,11-4 0,11-4-365,11-7 0,14-4 0,22-1 0,22-16 0,34-5 0,17-5 0,-36-6 0,2-1 0,2-6 0,1 0 0,5 1 0,1 0 0,2-1 0,2 0 0,2-1 0,1 1 0,1 1 0,1 0 0,-3 0 0,0 0 0,-1 0 0,-1 0-103,-1 1 0,-2-2 0,-2-2 0,-1-4 0,2-2 0,0-3 0,-3-2 0,-2-3 103,-1 1 0,-2-3 0,-7-2 0,-1-1 0,1 4 0,-1-1 0,35-27 0,-17-1 0,-10-1 0,-10 7 0,-13-3 495,-14 3 0,-11 8 0,-10 0-495,0-6 0,-6 3 0,-13-3 0,-22 8 0,-21 4 0,-29 9 0,35 11 0,-2 1 0,-1 0 0,0 0 0,-1 0 0,0 1 0,1 1 0,1 0 0,1 4 0,0 0 0,0 0 0,0 0 0,1 0 0,1 0 0,0 0 0,2 0 0,-38 0 0,6 0 0,11 0 0,16 2 0,15 5 0,3 5 0,20 7 0,7 7 0,9 12 0,10-1 0,17 10 0,27 5 0,12-11 0,20 13 0</inkml:trace>
  <inkml:trace contextRef="#ctx0" brushRef="#br0" timeOffset="1417">2308 2419 24575,'47'-32'0,"1"0"0,0 2 0,3 4 0,9 6 0,2 5 0,0 10 0,0 2 0,7-4 0,1-3 0,3-1 0,1-4-547,4-6 1,1-2 0,-6 3 0,0 1 0,4-2 0,1 1 491,2 2 1,0 2-1,4-1 1,1 1 0,2 3-1,0 0 1,-1-2 0,-1 1 54,0-3 0,0 1 0,-1-2 0,-1 0 0,4-1 0,0-1 0,0-1 0,0-1 0</inkml:trace>
  <inkml:trace contextRef="#ctx0" brushRef="#br0" timeOffset="1718">2103 1991 24575,'63'-20'0,"0"-1"0,1 3 0,1 3 0,-5 4 0,-1 3 0,-4 5 0,-2 2-209,-1 3 0,-1 0 0,1-2 0,0-2 0,2 0 0,1-2 209,-2-1 0,0-2 0,1-1 0,1-1 0,-2-1 0,0-1 0,0 0 0,1 0 0,-1-2 0,0 1 0,1-1 0,1 1 0,0 2 0,0-1 0,3 0 0,2 0 0,1-2 0,2 1 0,3-2 0,0 1 0,-6 2 0,0-1 0,-2 0 0,0-1 0,-2 2 0,-1 0 0,-5-1 0,-1-1 0,3-4 0,0 1 0</inkml:trace>
  <inkml:trace contextRef="#ctx0" brushRef="#br0" timeOffset="1967">2587 1750 24575,'43'-28'0,"1"0"0,4 4 0,3 4 0,4 2 0,2 5 0,-1 11 0,1 4 0,2-2 0,0 0 0,3 1 0,0-2-430,-2-6 1,0-2 0,5 3 0,0-1 0,0-5 0,1 0 429,4 1 0,0 1 0,0 0 0,-1-1 0,0 0 0,0-1 0,0 0 0,-1 0 0,0 0 0,0 1 0,1 0 0,-1-1 0,-4 1 0,0-1 0,-2 1 0,0-2 0,-5-2 0,-1 1 0,-3 4 0,0 1 0,0 2 0,-1 0 0</inkml:trace>
  <inkml:trace contextRef="#ctx0" brushRef="#br0" timeOffset="3285">4020 1619 24575,'-64'71'0,"20"-9"0,44-29 0,50-23 0,6-2 0,1 1 0,-1-5 0,2 2 0,0-4 0,-2-2 0,4 0 0,-6 0 0,8 0 0,-2 0 0,-9 0 0,-3 0 0,-5-2 0,-8-4 0,-8-13 0,-12-12 0,-5-4 0,-2-2 0,-2-3 0,-6-3 0,-2 0 0,-8-1 0,-15 13 0,-31 11 0,-32 7 0,36 9 0,-2 2 0,-3 0 0,-2 2 0,-3 0 0,-2 0 0,2 0 0,0 0 0,-2 0 0,0 0 0,-1 0 0,0 0 0,0 1 0,2 2 0,1 3 0,2 2 0,3 5 0,2 3 0,4 3 0,1 2 0,2 0 0,1 1 0,-42 17 0,8 3 0,13 1 0,16 1 0,9-7 0,3 0 0,14 0 0,7 0 0,27-10 0,25-8 0,19-11 0,29-6 0,-32-2 0,3 0 0,3 0 0,2 0 0,1 0 0,1 0 0,7 0 0,1 0 0,-1 0 0,0 0 0,3 0 0,1 0-95,2 0 0,0 0 0,-3 0 1,-1 0-1,-3-1 0,0 0 0,-5-1 1,-2 0 94,-4-1 0,-1 0 0,-2-3 0,-2-1 0,35-1 0,-13-2 0,-20-5 0,-5-1 0,-15-3 0,-13 1 0,-5-7 0,-28 0 0,-16 2 0,-14 3 0,-26 3 0,-13 3 0,-16 3 0,46 7 0,-3 0 0,-6 0 0,0 2 0,0 1 0,0 2 0,-2-1 0,-1 0 0,2 0 0,0 0 0,1 0 0,0 0 0,-1 0 0,0 0 0,2 0 0,0 0 0,2 0 0,2 0 0,5 0 0,1 2 0,-46 2 0,10 6 0,7 7 0,13 6 0,6 16 0,6 2 0,6 3 0,13-1 0,14-6 0,7-2 0,3-4 0,15 7 252,-2-1 1,7 0 0,3 4-253,15-8 0,22-12 0,28-11 0,12-1 0,10-5 0,-46-3 0,1 0 0,4-1 0,0 0 0,0 0 0,1 0 0,2 0 0,0 0 0,3 0 0,0 0 0,6 0 0,1 0 0,1 0 0,0 0-63,1 0 1,-1 0-1,-5-1 1,-2 0-1,-6-2 1,-2-2-1,-5-3 1,-1-1 62,40-14 0,-8-10 0,-17 2 0,-13-2 0,-11 2 0,-24 2 0,-4 4 0,-7-6 0,-5 0 0,-5-2 0,-7 0 0,-27 0 0,-31 10 0,-19 1 0,38 13 0,-2 1 0,-9-1 0,-2 2 0,-3 2 0,0 1 0,-3 0 0,-1 0 0,0 0 0,0 0 0,-3 0 0,1 2 0,-3 1 0,1 2 0,1-1 0,1 0-117,-1 0 0,1 0 1,6 0-1,0 0 1,0 0-1,0 0 1,0 0-1,1 0 117,3-1 0,0 2 0,3-1 0,0 2 0,7-1 0,1 2 0,-47 5 0,4 2 0,22 9 0,15 8 0,19 0 477,10 0-477,13-3 0,9 1 0,22 0 0,22-2 0,31-11 0,-14-8 0,4-2 0,1 0 0,2-2 0,-1 1 0,2-2 0,5 1 0,0 0 0,-2 0 0,0 0 0,2 0 0,1 0-108,1 0 1,0 0-1,-3 4 1,-2 1-1,3 0 1,-1 0-1,-3 1 1,0 0 107,0 1 0,0-1 0,3-3 0,0 0 0,1 3 0,1 0 0,-2 1 0,0-1 0,1-1 0,0 0 0,-3 3 0,-2 1 0,-1-3 0,-2 0 0,0 2 0,0 1 0,1 0 0,-2 0 0,-7-3 0,-1-1 0,45 3 0,-14-8 0,0 0 0,-5 0 0</inkml:trace>
  <inkml:trace contextRef="#ctx0" brushRef="#br0" timeOffset="3752">2215 2624 24575,'37'-39'0,"13"8"0,28 8 0,19 23 0,-44 0 0,0 0 0,2 0 0,1 0-372,2-4 0,0 0 0,4 2 1,0 0-1,1-3 0,0-1 372,3 2 0,1 0 0,0-2 0,2 0 0,4 1 0,1 1 0,0-1 0,1 0 0,3-2 0,1-1 0,5 0 0,1 0 0,1-1 0,0-1 0,-3 1 0,-1 0 0,3 1 0,-2-1 0,-8-2 0,-1-3 0,-4-2 0</inkml:trace>
  <inkml:trace contextRef="#ctx0" brushRef="#br0" timeOffset="4269">2624 2215 24575,'-2'16'0,"27"-3"0,37-7 0,29-4 0,-2-2 0,6 0 0,-4 0 0,6 0 0,-46 0 0,1 0 0,1 0 0,0 0 0,-1 0 0,1 0 0,1 0 0,0 0 0,4 0 0,2 0-469,2 1 1,0-2 0,-2-6 0,0-3 0,-1 0 0,1 0 0</inkml:trace>
  <inkml:trace contextRef="#ctx0" brushRef="#br0" timeOffset="4702">3257 2382 24575,'99'-3'0,"0"0"0,-5 0 0,-4 0 0,-13 0 0,-5 2-290,-10-1 1,-4 2 0,41 0 0,-48 0 0,0 0 289,1 0 0,-1 0-465,38 0 0,-36-11 1,1-3-1,-6-2 1,-1 1-1</inkml:trace>
  <inkml:trace contextRef="#ctx0" brushRef="#br0" timeOffset="4936">3834 2010 24575,'-79'18'0,"1"0"0,0-1 0,0 1 0,0 0 0,-14-2 0,6-2 0,1-1 0,0 3 0,0 1 0,7-4 0,-1-5 0,7-4 0,21-2 0,1 0 0,-5 4 0,-2 1 0,1 1 0,-1 0-143,-2 1 0,0 1 0,4 2 0,0 1 0,-2-1 0,-1 0 0,0 0 0,0-1 143,1 0 0,0-1 0,0-1 0,0 1 0,1-1 0,1 0 0,-1 0 0,0 1 0,0-1 0,0 0 0,6 0 0,1-1 0,-48 6 0,0-3 0,2-3 0,8-2 0,6-6 0,5 0 124,1 0 1,3 0 0,2 0-125,2 0 0,8 6 0,-9 1 0,-7-3 0,-11-2 0</inkml:trace>
  <inkml:trace contextRef="#ctx0" brushRef="#br0" timeOffset="5586">4727 1694 24575,'0'0'0</inkml:trace>
  <inkml:trace contextRef="#ctx0" brushRef="#br0" timeOffset="6004">4503 1024 24575,'3'56'0,"1"0"0,-1 0 0,0-1 0,3 40 0,-6-14 0,0-15 0,0 0 0,6-2 0,2-6 0,3 4 0,3 6 0,9-1 0,2-3 0,0-2 0,1-2 0,-5-7 0,7-9 0,4 1 0,-2-1 0,0-1 0</inkml:trace>
  <inkml:trace contextRef="#ctx0" brushRef="#br0" timeOffset="6287">4689 1247 24575,'23'83'0,"0"0"0,-5-9 0,-3-4 0,-5-15 0,-3-4 0,-5 21 0,-7-12 0,8-2 0,3 4 0,6-4 0,5-2 0,10-17 0,6 2 0,2 3 0,0-1 0</inkml:trace>
  <inkml:trace contextRef="#ctx0" brushRef="#br0" timeOffset="6721">4987 1136 24575,'-9'72'0,"0"0"0,-2-2 0,3-3 0,6 28 0,-13-21 0,13-22 0</inkml:trace>
  <inkml:trace contextRef="#ctx0" brushRef="#br0" timeOffset="7105">4913 2215 24575,'-21'-66'0,"0"-1"0,1 1 0,-7-25 0,4 4 0,8 18 0,3 6 0,2-24 0,10 23 0,0-2 0,0-8 0,0-1 0,0 9 0,0 2 0,0 0 0,0-4 0,0-5 0,0-1 0,0 4 0,0 8 0,0-9 0,-42-3 0,17 26 0,-1 1 0</inkml:trace>
  <inkml:trace contextRef="#ctx0" brushRef="#br0" timeOffset="7571">4745 2475 24575,'-17'-85'0,"-1"1"0,1 2 0,3 2 0,8 7 0,2 2 0,0 12 0,2 2 0,4 2 0,2 0 0,-3 2 0,0-1 0,2-2 0,0 0 0,1 3 0,0 1 0,1-2 0,1 0 0,0 2 0,2-1-469,2-2 1,5 0 0,9 3 0,6 1 0,4-5 0,0 0 0</inkml:trace>
  <inkml:trace contextRef="#ctx0" brushRef="#br0" timeOffset="8005">4820 2605 24575,'-32'-94'0,"0"0"0,4 7 0,4 3 0,7 14 0,5 3 0,6 13 0,4 3 0,6-28 0,-4 26 0,0-1 0,0-45 0,0 1 0,0 47 0,0-1 0,0-1 0,0 1 0,0-2 0,0 0-232,0 1 1,0 1 0,0-3 0,0 0 0,0 2 0,0 1 231,2-3 0,-4 0 0,-12 3 0,-5 1 0,-2 0 0,0 0 0</inkml:trace>
  <inkml:trace contextRef="#ctx0" brushRef="#br0" timeOffset="8389">4801 2140 24575,'-62'-54'0,"0"-1"0,0 1 0,6 3 0,2 0 0,5 2 0,-5-12 0,7 4 0,8 15 0,5 4 0,-5-22 0,-19 4 0,-4-2 0,4 0 0,-2 4 0,6 3 0,5 1 0,-1 9 0,-6-5 0,1 3 0,-1-1 0,6 3 0,3 8 0,3 4 0,9 2 0,4 8 0,8 5 0,-2-7 0,-41-39 0,31 21 0,0 0 0</inkml:trace>
  <inkml:trace contextRef="#ctx0" brushRef="#br0" timeOffset="8921">4615 1917 24575,'-47'-62'0,"0"0"0,0 0 0,3 3 0,1 1 0,6 1 0,4-9 0,8 4 0,1-27 0,34 25 0,-14-6 0,-9-17 0,-7 6 0,-3-8 0,-2-4 0,0 9 0,7 1 0,-1 2 0,1 1 0,-1 1 0,3 9 0,1 2 0,3-3 0,16 7 0,-25 20 0,-6-1 0,-16-41 0</inkml:trace>
  <inkml:trace contextRef="#ctx0" brushRef="#br0" timeOffset="9239">4652 1954 24575,'-61'-76'0,"0"-1"0,5 2 0,7 1 0,16 13 0,10 2 0,11-29 0,24 19 0,-8-3 0,-4-2 0,0-1 0,0 1 0,0-1 0,2 1 0,2 2 0,5 1 0,1 3 0,11 0 0,6 23 0,8-1 0,4-2 0,0 1 0</inkml:trace>
  <inkml:trace contextRef="#ctx0" brushRef="#br0" timeOffset="9706">2196 2010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6:33:54.820"/>
    </inkml:context>
    <inkml:brush xml:id="br0">
      <inkml:brushProperty name="width" value="0.2" units="cm"/>
      <inkml:brushProperty name="height" value="0.2" units="cm"/>
      <inkml:brushProperty name="color" value="#FFFFFF"/>
    </inkml:brush>
  </inkml:definitions>
  <inkml:trace contextRef="#ctx0" brushRef="#br0">280 2121 24575,'0'0'0</inkml:trace>
  <inkml:trace contextRef="#ctx0" brushRef="#br0" timeOffset="317">615 1228 24575,'0'0'0</inkml:trace>
  <inkml:trace contextRef="#ctx0" brushRef="#br0" timeOffset="634">447 1303 24575,'0'0'0</inkml:trace>
  <inkml:trace contextRef="#ctx0" brushRef="#br0" timeOffset="884">354 1563 24575,'0'0'0</inkml:trace>
  <inkml:trace contextRef="#ctx0" brushRef="#br0" timeOffset="1168">57 1321 24575,'0'0'0</inkml:trace>
  <inkml:trace contextRef="#ctx0" brushRef="#br0" timeOffset="1552">1 1935 24575,'37'27'0,"4"-8"0,7-11 0,8-6 0,10 4 0,-2 3 0,0 1 0,0 4 0,-10 3 0,0 2 0,-1-1 0,14 1 0,26-9 0,-45 16 0,1 6 0,6-1 0,-1 0 0</inkml:trace>
  <inkml:trace contextRef="#ctx0" brushRef="#br0" timeOffset="1818">299 1880 24575,'0'0'0</inkml:trace>
  <inkml:trace contextRef="#ctx0" brushRef="#br0" timeOffset="2119">280 2140 24575,'35'-58'0,"0"0"0,0 0 0,14-23 0,-5 1 0,-10 11 0,-3 6 0,8-12 0,-8 13 0,6-6 0,8 2 0,-1-2 0,6-2 0,14-3 0,-27 29 0,2-1 0,5 7 0,-3 2 0,4-16 0,-34 17-578,-20 6 0,26-52 0,4-5 0</inkml:trace>
  <inkml:trace contextRef="#ctx0" brushRef="#br0" timeOffset="2420">578 1656 24575,'-68'-65'0,"1"-1"0,-1 1 0,7 4 0,3 0 0,3 3 0,-9-9 0,17 4 0,34-12 0,26 24 0,-9-11 0,-4-4 0,0-5 0,0 5 0,0 2 0,0-6 0,0 2 0,0-5 0,0-1 0,0 10 0,0 6 0,0 8 0,0 5 0,0 7 0,0 7 0,16 17 0,38-44 0,25 6 0</inkml:trace>
  <inkml:trace contextRef="#ctx0" brushRef="#br0" timeOffset="2652">708 1787 24575,'-24'-85'0,"1"1"0,0 0 0,2 11 0,1 3 0,3 5 0,-2-6 0,5 11 0,3 0 0,15 42 0,-4-19 0,0 8 0,9-40 0,1-1 0</inkml:trace>
  <inkml:trace contextRef="#ctx0" brushRef="#br0" timeOffset="3687">689 2121 24575,'-32'-81'0,"0"-1"0,3 3 0,2 3 0,9 16 0,5 6 0,7-12 0,12 25 0,-4-11 0,-2 1 0,0-11 0,0 2 0,0-2 0,0 4 0,0-2 0,0 6 0,0 4 0,0 7 0,0-5 0,0 3 0,42-32 0,9-1 0</inkml:trace>
  <inkml:trace contextRef="#ctx0" brushRef="#br0" timeOffset="3920">652 2214 24575,'-50'-77'0,"-1"0"0,1 0 0,4 5 0,2 1 0,4 3 0,-4-11 0,11 9 0,21-2 0,26 28 0,-3-15 0,-7-6 0,6-3 0,1 0 0,-1 2 0,4 8 0,9 8 0,2-1 0,33-28 0,-28 36 0,0-1 0</inkml:trace>
  <inkml:trace contextRef="#ctx0" brushRef="#br0" timeOffset="4271">615 2140 24575,'-20'-73'0,"0"-1"0,-1 1 0,1 0 0,-3-19 0,1 3 0,3 3 0,6 15 0,2 3 0,2 4 0,-2-10 0,6 8 0,13-11 0,-8 9 0,0-2 0,8-3 0,2-1 0,3 2 0,-1 3 0,-6 5 0,5 8 0,-3 1 0,40-26 0,-23 38 0,1-1 0</inkml:trace>
  <inkml:trace contextRef="#ctx0" brushRef="#br0" timeOffset="4521">708 1991 24575,'0'-70'0,"0"0"0,0 0 0,0 3 0,0-32 0,0 29 0,0 22 0,0-10 0,0-10 0,0 4 0,0 0 0,0 0 0,0 10 0,16-25 0,5 1 0</inkml:trace>
  <inkml:trace contextRef="#ctx0" brushRef="#br0" timeOffset="4754">764 2419 24575,'3'-94'0,"0"0"0,0 6 0,0 2 0,-1 15 0,0 4 0,0 12 0,-2 4 0,0-31 0,0-3 0,0 4 0,0 5-820,0 10 1,-8-23 0,-2 2 0</inkml:trace>
  <inkml:trace contextRef="#ctx0" brushRef="#br0" timeOffset="4970">745 1377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1T15:52:56.315"/>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5900A00-28B4-FE47-8A7B-21B6D5959F38}" type="datetimeFigureOut">
              <a:rPr lang="en-US" smtClean="0"/>
              <a:t>11/22/25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397229D-1FF0-FC4F-BBD6-04BB30F22112}" type="slidenum">
              <a:rPr lang="en-US" smtClean="0"/>
              <a:t>‹#›</a:t>
            </a:fld>
            <a:endParaRPr lang="en-US"/>
          </a:p>
        </p:txBody>
      </p:sp>
    </p:spTree>
    <p:extLst>
      <p:ext uri="{BB962C8B-B14F-4D97-AF65-F5344CB8AC3E}">
        <p14:creationId xmlns:p14="http://schemas.microsoft.com/office/powerpoint/2010/main" val="1437174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customXml" Target="../ink/ink86.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customXml" Target="../ink/ink87.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customXml" Target="../ink/ink7.xml"/><Relationship Id="rId18" Type="http://schemas.openxmlformats.org/officeDocument/2006/relationships/image" Target="../media/image15.png"/><Relationship Id="rId3" Type="http://schemas.openxmlformats.org/officeDocument/2006/relationships/image" Target="../media/image7.png"/><Relationship Id="rId21" Type="http://schemas.openxmlformats.org/officeDocument/2006/relationships/customXml" Target="../ink/ink12.xml"/><Relationship Id="rId7" Type="http://schemas.openxmlformats.org/officeDocument/2006/relationships/image" Target="../media/image11.png"/><Relationship Id="rId12" Type="http://schemas.openxmlformats.org/officeDocument/2006/relationships/image" Target="../media/image6.png"/><Relationship Id="rId17" Type="http://schemas.openxmlformats.org/officeDocument/2006/relationships/customXml" Target="../ink/ink10.xml"/><Relationship Id="rId2" Type="http://schemas.openxmlformats.org/officeDocument/2006/relationships/notesSlide" Target="../notesSlides/notesSlide2.xml"/><Relationship Id="rId16" Type="http://schemas.openxmlformats.org/officeDocument/2006/relationships/customXml" Target="../ink/ink9.xml"/><Relationship Id="rId20"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0.svg"/><Relationship Id="rId11" Type="http://schemas.openxmlformats.org/officeDocument/2006/relationships/customXml" Target="../ink/ink6.xml"/><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3.png"/><Relationship Id="rId19" Type="http://schemas.openxmlformats.org/officeDocument/2006/relationships/customXml" Target="../ink/ink11.xml"/><Relationship Id="rId4" Type="http://schemas.openxmlformats.org/officeDocument/2006/relationships/image" Target="../media/image8.svg"/><Relationship Id="rId9" Type="http://schemas.openxmlformats.org/officeDocument/2006/relationships/customXml" Target="../ink/ink5.xml"/><Relationship Id="rId14" Type="http://schemas.openxmlformats.org/officeDocument/2006/relationships/customXml" Target="../ink/ink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customXml" Target="../ink/ink14.xml"/><Relationship Id="rId5" Type="http://schemas.openxmlformats.org/officeDocument/2006/relationships/image" Target="../media/image27.png"/><Relationship Id="rId4" Type="http://schemas.openxmlformats.org/officeDocument/2006/relationships/customXml" Target="../ink/ink13.xml"/></Relationships>
</file>

<file path=ppt/slides/_rels/slide5.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16.xml"/><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customXml" Target="../ink/ink27.xml"/><Relationship Id="rId42" Type="http://schemas.openxmlformats.org/officeDocument/2006/relationships/customXml" Target="../ink/ink38.xml"/><Relationship Id="rId47" Type="http://schemas.openxmlformats.org/officeDocument/2006/relationships/customXml" Target="../ink/ink41.xml"/><Relationship Id="rId63" Type="http://schemas.openxmlformats.org/officeDocument/2006/relationships/image" Target="../media/image58.png"/><Relationship Id="rId68" Type="http://schemas.openxmlformats.org/officeDocument/2006/relationships/customXml" Target="../ink/ink54.xml"/><Relationship Id="rId84" Type="http://schemas.openxmlformats.org/officeDocument/2006/relationships/customXml" Target="../ink/ink64.xml"/><Relationship Id="rId89" Type="http://schemas.openxmlformats.org/officeDocument/2006/relationships/image" Target="../media/image68.png"/><Relationship Id="rId16" Type="http://schemas.openxmlformats.org/officeDocument/2006/relationships/image" Target="../media/image37.png"/><Relationship Id="rId11" Type="http://schemas.openxmlformats.org/officeDocument/2006/relationships/customXml" Target="../ink/ink22.xml"/><Relationship Id="rId32" Type="http://schemas.openxmlformats.org/officeDocument/2006/relationships/image" Target="../media/image45.png"/><Relationship Id="rId37" Type="http://schemas.openxmlformats.org/officeDocument/2006/relationships/customXml" Target="../ink/ink35.xml"/><Relationship Id="rId53" Type="http://schemas.openxmlformats.org/officeDocument/2006/relationships/image" Target="../media/image54.png"/><Relationship Id="rId58" Type="http://schemas.openxmlformats.org/officeDocument/2006/relationships/customXml" Target="../ink/ink48.xml"/><Relationship Id="rId74" Type="http://schemas.openxmlformats.org/officeDocument/2006/relationships/customXml" Target="../ink/ink57.xml"/><Relationship Id="rId79" Type="http://schemas.openxmlformats.org/officeDocument/2006/relationships/customXml" Target="../ink/ink61.xml"/><Relationship Id="rId5" Type="http://schemas.openxmlformats.org/officeDocument/2006/relationships/customXml" Target="../ink/ink1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30.xml"/><Relationship Id="rId30" Type="http://schemas.openxmlformats.org/officeDocument/2006/relationships/image" Target="../media/image44.png"/><Relationship Id="rId35" Type="http://schemas.openxmlformats.org/officeDocument/2006/relationships/customXml" Target="../ink/ink34.xml"/><Relationship Id="rId43" Type="http://schemas.openxmlformats.org/officeDocument/2006/relationships/image" Target="../media/image50.png"/><Relationship Id="rId48" Type="http://schemas.openxmlformats.org/officeDocument/2006/relationships/image" Target="../media/image52.png"/><Relationship Id="rId56" Type="http://schemas.openxmlformats.org/officeDocument/2006/relationships/customXml" Target="../ink/ink46.xml"/><Relationship Id="rId64" Type="http://schemas.openxmlformats.org/officeDocument/2006/relationships/customXml" Target="../ink/ink51.xml"/><Relationship Id="rId69" Type="http://schemas.openxmlformats.org/officeDocument/2006/relationships/image" Target="../media/image60.png"/><Relationship Id="rId77" Type="http://schemas.openxmlformats.org/officeDocument/2006/relationships/image" Target="../media/image63.png"/><Relationship Id="rId8" Type="http://schemas.openxmlformats.org/officeDocument/2006/relationships/image" Target="../media/image330.png"/><Relationship Id="rId51" Type="http://schemas.openxmlformats.org/officeDocument/2006/relationships/image" Target="../media/image53.png"/><Relationship Id="rId72" Type="http://schemas.openxmlformats.org/officeDocument/2006/relationships/customXml" Target="../ink/ink56.xml"/><Relationship Id="rId80" Type="http://schemas.openxmlformats.org/officeDocument/2006/relationships/customXml" Target="../ink/ink62.xml"/><Relationship Id="rId85" Type="http://schemas.openxmlformats.org/officeDocument/2006/relationships/image" Target="../media/image66.png"/><Relationship Id="rId3" Type="http://schemas.openxmlformats.org/officeDocument/2006/relationships/customXml" Target="../ink/ink18.xml"/><Relationship Id="rId12" Type="http://schemas.openxmlformats.org/officeDocument/2006/relationships/image" Target="../media/image35.png"/><Relationship Id="rId17" Type="http://schemas.openxmlformats.org/officeDocument/2006/relationships/customXml" Target="../ink/ink25.xml"/><Relationship Id="rId25" Type="http://schemas.openxmlformats.org/officeDocument/2006/relationships/customXml" Target="../ink/ink29.xml"/><Relationship Id="rId33" Type="http://schemas.openxmlformats.org/officeDocument/2006/relationships/customXml" Target="../ink/ink33.xml"/><Relationship Id="rId38" Type="http://schemas.openxmlformats.org/officeDocument/2006/relationships/image" Target="../media/image48.png"/><Relationship Id="rId46" Type="http://schemas.openxmlformats.org/officeDocument/2006/relationships/image" Target="../media/image51.png"/><Relationship Id="rId59" Type="http://schemas.openxmlformats.org/officeDocument/2006/relationships/image" Target="../media/image56.png"/><Relationship Id="rId67" Type="http://schemas.openxmlformats.org/officeDocument/2006/relationships/customXml" Target="../ink/ink53.xml"/><Relationship Id="rId20" Type="http://schemas.openxmlformats.org/officeDocument/2006/relationships/image" Target="../media/image39.png"/><Relationship Id="rId41" Type="http://schemas.openxmlformats.org/officeDocument/2006/relationships/customXml" Target="../ink/ink37.xml"/><Relationship Id="rId54" Type="http://schemas.openxmlformats.org/officeDocument/2006/relationships/customXml" Target="../ink/ink45.xml"/><Relationship Id="rId62" Type="http://schemas.openxmlformats.org/officeDocument/2006/relationships/customXml" Target="../ink/ink50.xml"/><Relationship Id="rId70" Type="http://schemas.openxmlformats.org/officeDocument/2006/relationships/customXml" Target="../ink/ink55.xml"/><Relationship Id="rId75" Type="http://schemas.openxmlformats.org/officeDocument/2006/relationships/customXml" Target="../ink/ink58.xml"/><Relationship Id="rId83" Type="http://schemas.openxmlformats.org/officeDocument/2006/relationships/image" Target="../media/image65.png"/><Relationship Id="rId88" Type="http://schemas.openxmlformats.org/officeDocument/2006/relationships/customXml" Target="../ink/ink66.xml"/><Relationship Id="rId1" Type="http://schemas.openxmlformats.org/officeDocument/2006/relationships/slideLayout" Target="../slideLayouts/slideLayout6.xml"/><Relationship Id="rId6" Type="http://schemas.openxmlformats.org/officeDocument/2006/relationships/image" Target="../media/image320.png"/><Relationship Id="rId15" Type="http://schemas.openxmlformats.org/officeDocument/2006/relationships/customXml" Target="../ink/ink24.xml"/><Relationship Id="rId23" Type="http://schemas.openxmlformats.org/officeDocument/2006/relationships/customXml" Target="../ink/ink28.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42.xml"/><Relationship Id="rId57" Type="http://schemas.openxmlformats.org/officeDocument/2006/relationships/customXml" Target="../ink/ink47.xml"/><Relationship Id="rId10" Type="http://schemas.openxmlformats.org/officeDocument/2006/relationships/image" Target="../media/image34.png"/><Relationship Id="rId31" Type="http://schemas.openxmlformats.org/officeDocument/2006/relationships/customXml" Target="../ink/ink32.xml"/><Relationship Id="rId44" Type="http://schemas.openxmlformats.org/officeDocument/2006/relationships/customXml" Target="../ink/ink39.xml"/><Relationship Id="rId52" Type="http://schemas.openxmlformats.org/officeDocument/2006/relationships/customXml" Target="../ink/ink44.xml"/><Relationship Id="rId60" Type="http://schemas.openxmlformats.org/officeDocument/2006/relationships/customXml" Target="../ink/ink49.xml"/><Relationship Id="rId65" Type="http://schemas.openxmlformats.org/officeDocument/2006/relationships/customXml" Target="../ink/ink52.xml"/><Relationship Id="rId73" Type="http://schemas.openxmlformats.org/officeDocument/2006/relationships/image" Target="../media/image62.png"/><Relationship Id="rId78" Type="http://schemas.openxmlformats.org/officeDocument/2006/relationships/customXml" Target="../ink/ink60.xml"/><Relationship Id="rId81" Type="http://schemas.openxmlformats.org/officeDocument/2006/relationships/image" Target="../media/image64.png"/><Relationship Id="rId86" Type="http://schemas.openxmlformats.org/officeDocument/2006/relationships/customXml" Target="../ink/ink65.xml"/><Relationship Id="rId4" Type="http://schemas.openxmlformats.org/officeDocument/2006/relationships/image" Target="../media/image28.png"/><Relationship Id="rId9" Type="http://schemas.openxmlformats.org/officeDocument/2006/relationships/customXml" Target="../ink/ink21.xml"/><Relationship Id="rId13" Type="http://schemas.openxmlformats.org/officeDocument/2006/relationships/customXml" Target="../ink/ink23.xml"/><Relationship Id="rId18" Type="http://schemas.openxmlformats.org/officeDocument/2006/relationships/image" Target="../media/image38.png"/><Relationship Id="rId39" Type="http://schemas.openxmlformats.org/officeDocument/2006/relationships/customXml" Target="../ink/ink36.xml"/><Relationship Id="rId34" Type="http://schemas.openxmlformats.org/officeDocument/2006/relationships/image" Target="../media/image46.png"/><Relationship Id="rId50" Type="http://schemas.openxmlformats.org/officeDocument/2006/relationships/customXml" Target="../ink/ink43.xml"/><Relationship Id="rId55" Type="http://schemas.openxmlformats.org/officeDocument/2006/relationships/image" Target="../media/image55.png"/><Relationship Id="rId76" Type="http://schemas.openxmlformats.org/officeDocument/2006/relationships/customXml" Target="../ink/ink59.xml"/><Relationship Id="rId7" Type="http://schemas.openxmlformats.org/officeDocument/2006/relationships/customXml" Target="../ink/ink20.xml"/><Relationship Id="rId71" Type="http://schemas.openxmlformats.org/officeDocument/2006/relationships/image" Target="../media/image61.png"/><Relationship Id="rId2" Type="http://schemas.openxmlformats.org/officeDocument/2006/relationships/notesSlide" Target="../notesSlides/notesSlide5.xml"/><Relationship Id="rId29" Type="http://schemas.openxmlformats.org/officeDocument/2006/relationships/customXml" Target="../ink/ink31.xml"/><Relationship Id="rId24" Type="http://schemas.openxmlformats.org/officeDocument/2006/relationships/image" Target="../media/image41.png"/><Relationship Id="rId40" Type="http://schemas.openxmlformats.org/officeDocument/2006/relationships/image" Target="../media/image49.png"/><Relationship Id="rId45" Type="http://schemas.openxmlformats.org/officeDocument/2006/relationships/customXml" Target="../ink/ink40.xml"/><Relationship Id="rId66" Type="http://schemas.openxmlformats.org/officeDocument/2006/relationships/image" Target="../media/image59.png"/><Relationship Id="rId87" Type="http://schemas.openxmlformats.org/officeDocument/2006/relationships/image" Target="../media/image67.png"/><Relationship Id="rId61" Type="http://schemas.openxmlformats.org/officeDocument/2006/relationships/image" Target="../media/image57.png"/><Relationship Id="rId82" Type="http://schemas.openxmlformats.org/officeDocument/2006/relationships/customXml" Target="../ink/ink63.xml"/><Relationship Id="rId19" Type="http://schemas.openxmlformats.org/officeDocument/2006/relationships/customXml" Target="../ink/ink26.xml"/></Relationships>
</file>

<file path=ppt/slides/_rels/slide7.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customXml" Target="../ink/ink7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68.xml"/><Relationship Id="rId11" Type="http://schemas.openxmlformats.org/officeDocument/2006/relationships/image" Target="../media/image73.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customXml" Target="../ink/ink70.xml"/><Relationship Id="rId4" Type="http://schemas.openxmlformats.org/officeDocument/2006/relationships/customXml" Target="../ink/ink67.xml"/><Relationship Id="rId9" Type="http://schemas.openxmlformats.org/officeDocument/2006/relationships/image" Target="../media/image72.png"/><Relationship Id="rId14"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78.xml"/><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customXml" Target="../ink/ink73.xml"/><Relationship Id="rId21" Type="http://schemas.openxmlformats.org/officeDocument/2006/relationships/customXml" Target="../ink/ink82.xml"/><Relationship Id="rId7" Type="http://schemas.openxmlformats.org/officeDocument/2006/relationships/customXml" Target="../ink/ink75.xml"/><Relationship Id="rId12" Type="http://schemas.openxmlformats.org/officeDocument/2006/relationships/image" Target="../media/image80.png"/><Relationship Id="rId17" Type="http://schemas.openxmlformats.org/officeDocument/2006/relationships/customXml" Target="../ink/ink80.xml"/><Relationship Id="rId25" Type="http://schemas.openxmlformats.org/officeDocument/2006/relationships/customXml" Target="../ink/ink84.xml"/><Relationship Id="rId2" Type="http://schemas.openxmlformats.org/officeDocument/2006/relationships/notesSlide" Target="../notesSlides/notesSlide7.xml"/><Relationship Id="rId16" Type="http://schemas.openxmlformats.org/officeDocument/2006/relationships/image" Target="../media/image82.png"/><Relationship Id="rId20"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customXml" Target="../ink/ink77.xml"/><Relationship Id="rId24" Type="http://schemas.openxmlformats.org/officeDocument/2006/relationships/image" Target="../media/image86.png"/><Relationship Id="rId5" Type="http://schemas.openxmlformats.org/officeDocument/2006/relationships/customXml" Target="../ink/ink74.xml"/><Relationship Id="rId15" Type="http://schemas.openxmlformats.org/officeDocument/2006/relationships/customXml" Target="../ink/ink79.xml"/><Relationship Id="rId23" Type="http://schemas.openxmlformats.org/officeDocument/2006/relationships/customXml" Target="../ink/ink83.xml"/><Relationship Id="rId10" Type="http://schemas.openxmlformats.org/officeDocument/2006/relationships/image" Target="../media/image79.png"/><Relationship Id="rId19" Type="http://schemas.openxmlformats.org/officeDocument/2006/relationships/customXml" Target="../ink/ink81.xml"/><Relationship Id="rId4" Type="http://schemas.openxmlformats.org/officeDocument/2006/relationships/image" Target="../media/image76.png"/><Relationship Id="rId9" Type="http://schemas.openxmlformats.org/officeDocument/2006/relationships/customXml" Target="../ink/ink76.xml"/><Relationship Id="rId14" Type="http://schemas.openxmlformats.org/officeDocument/2006/relationships/image" Target="../media/image81.png"/><Relationship Id="rId22" Type="http://schemas.openxmlformats.org/officeDocument/2006/relationships/image" Target="../media/image85.png"/></Relationships>
</file>

<file path=ppt/slides/_rels/slide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91.svg"/><Relationship Id="rId11" Type="http://schemas.openxmlformats.org/officeDocument/2006/relationships/customXml" Target="../ink/ink85.xml"/><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Artificial Intelligence: Key Technologies, Use Cases &amp; Career Opportunities</a:t>
            </a:r>
            <a:endParaRPr lang="en-US" sz="4450"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Exploring the transformative world of AI—from foundational technologies to real-world applications and emerging career pathways in India and beyond.</a:t>
            </a:r>
            <a:endParaRPr lang="en-US" sz="1750" dirty="0"/>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7" name="Ink 6">
                <a:extLst>
                  <a:ext uri="{FF2B5EF4-FFF2-40B4-BE49-F238E27FC236}">
                    <a16:creationId xmlns:a16="http://schemas.microsoft.com/office/drawing/2014/main" id="{9D8DA126-C0D1-2B8C-0B35-E5C4A773080E}"/>
                  </a:ext>
                </a:extLst>
              </p14:cNvPr>
              <p14:cNvContentPartPr/>
              <p14:nvPr/>
            </p14:nvContentPartPr>
            <p14:xfrm>
              <a:off x="12808577" y="7749655"/>
              <a:ext cx="1739160" cy="354240"/>
            </p14:xfrm>
          </p:contentPart>
        </mc:Choice>
        <mc:Fallback xmlns="">
          <p:pic>
            <p:nvPicPr>
              <p:cNvPr id="7" name="Ink 6">
                <a:extLst>
                  <a:ext uri="{FF2B5EF4-FFF2-40B4-BE49-F238E27FC236}">
                    <a16:creationId xmlns:a16="http://schemas.microsoft.com/office/drawing/2014/main" id="{9D8DA126-C0D1-2B8C-0B35-E5C4A773080E}"/>
                  </a:ext>
                </a:extLst>
              </p:cNvPr>
              <p:cNvPicPr/>
              <p:nvPr/>
            </p:nvPicPr>
            <p:blipFill>
              <a:blip r:embed="rId5"/>
              <a:stretch>
                <a:fillRect/>
              </a:stretch>
            </p:blipFill>
            <p:spPr>
              <a:xfrm>
                <a:off x="12799577" y="7695960"/>
                <a:ext cx="1756800" cy="4619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07DB1A3-7A40-FB72-B5F3-77B98FA418F7}"/>
                  </a:ext>
                </a:extLst>
              </p14:cNvPr>
              <p14:cNvContentPartPr/>
              <p14:nvPr/>
            </p14:nvContentPartPr>
            <p14:xfrm>
              <a:off x="12684017" y="7788895"/>
              <a:ext cx="1901880" cy="412920"/>
            </p14:xfrm>
          </p:contentPart>
        </mc:Choice>
        <mc:Fallback xmlns="">
          <p:pic>
            <p:nvPicPr>
              <p:cNvPr id="8" name="Ink 7">
                <a:extLst>
                  <a:ext uri="{FF2B5EF4-FFF2-40B4-BE49-F238E27FC236}">
                    <a16:creationId xmlns:a16="http://schemas.microsoft.com/office/drawing/2014/main" id="{607DB1A3-7A40-FB72-B5F3-77B98FA418F7}"/>
                  </a:ext>
                </a:extLst>
              </p:cNvPr>
              <p:cNvPicPr/>
              <p:nvPr/>
            </p:nvPicPr>
            <p:blipFill>
              <a:blip r:embed="rId7"/>
              <a:stretch>
                <a:fillRect/>
              </a:stretch>
            </p:blipFill>
            <p:spPr>
              <a:xfrm>
                <a:off x="12677897" y="7782775"/>
                <a:ext cx="19141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D6D9E74D-920F-CD74-B36D-CD330C09CEFC}"/>
                  </a:ext>
                </a:extLst>
              </p14:cNvPr>
              <p14:cNvContentPartPr/>
              <p14:nvPr/>
            </p14:nvContentPartPr>
            <p14:xfrm>
              <a:off x="12497897" y="7343935"/>
              <a:ext cx="2199600" cy="766440"/>
            </p14:xfrm>
          </p:contentPart>
        </mc:Choice>
        <mc:Fallback xmlns="">
          <p:pic>
            <p:nvPicPr>
              <p:cNvPr id="30" name="Ink 29">
                <a:extLst>
                  <a:ext uri="{FF2B5EF4-FFF2-40B4-BE49-F238E27FC236}">
                    <a16:creationId xmlns:a16="http://schemas.microsoft.com/office/drawing/2014/main" id="{D6D9E74D-920F-CD74-B36D-CD330C09CEFC}"/>
                  </a:ext>
                </a:extLst>
              </p:cNvPr>
              <p:cNvPicPr/>
              <p:nvPr/>
            </p:nvPicPr>
            <p:blipFill>
              <a:blip r:embed="rId9"/>
              <a:stretch>
                <a:fillRect/>
              </a:stretch>
            </p:blipFill>
            <p:spPr>
              <a:xfrm>
                <a:off x="12480254" y="7326287"/>
                <a:ext cx="2235246" cy="80209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EF8D9201-EA84-E016-99B0-26027398BFA2}"/>
                  </a:ext>
                </a:extLst>
              </p14:cNvPr>
              <p14:cNvContentPartPr/>
              <p14:nvPr/>
            </p14:nvContentPartPr>
            <p14:xfrm>
              <a:off x="8112175" y="6449273"/>
              <a:ext cx="360" cy="360"/>
            </p14:xfrm>
          </p:contentPart>
        </mc:Choice>
        <mc:Fallback xmlns="">
          <p:pic>
            <p:nvPicPr>
              <p:cNvPr id="31" name="Ink 30">
                <a:extLst>
                  <a:ext uri="{FF2B5EF4-FFF2-40B4-BE49-F238E27FC236}">
                    <a16:creationId xmlns:a16="http://schemas.microsoft.com/office/drawing/2014/main" id="{EF8D9201-EA84-E016-99B0-26027398BFA2}"/>
                  </a:ext>
                </a:extLst>
              </p:cNvPr>
              <p:cNvPicPr/>
              <p:nvPr/>
            </p:nvPicPr>
            <p:blipFill>
              <a:blip r:embed="rId11"/>
              <a:stretch>
                <a:fillRect/>
              </a:stretch>
            </p:blipFill>
            <p:spPr>
              <a:xfrm>
                <a:off x="8094535" y="6431633"/>
                <a:ext cx="36000" cy="36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045393"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Industry Demand and Growth Outlook</a:t>
            </a:r>
            <a:endParaRPr lang="en-US" sz="2200" dirty="0"/>
          </a:p>
        </p:txBody>
      </p:sp>
      <p:sp>
        <p:nvSpPr>
          <p:cNvPr id="3" name="Text 1"/>
          <p:cNvSpPr/>
          <p:nvPr/>
        </p:nvSpPr>
        <p:spPr>
          <a:xfrm>
            <a:off x="396835" y="949523"/>
            <a:ext cx="3320058" cy="212646"/>
          </a:xfrm>
          <a:prstGeom prst="rect">
            <a:avLst/>
          </a:prstGeom>
          <a:noFill/>
          <a:ln/>
        </p:spPr>
        <p:txBody>
          <a:bodyPr wrap="none" lIns="0" tIns="0" rIns="0" bIns="0" rtlCol="0" anchor="t"/>
          <a:lstStyle/>
          <a:p>
            <a:pPr marL="0" indent="0" algn="l">
              <a:lnSpc>
                <a:spcPts val="1650"/>
              </a:lnSpc>
              <a:buNone/>
            </a:pPr>
            <a:r>
              <a:rPr lang="en-US" sz="1300" dirty="0">
                <a:solidFill>
                  <a:srgbClr val="0C0D0F"/>
                </a:solidFill>
                <a:latin typeface="Inter" pitchFamily="34" charset="0"/>
                <a:ea typeface="Inter" pitchFamily="34" charset="-122"/>
                <a:cs typeface="Inter" pitchFamily="34" charset="-120"/>
              </a:rPr>
              <a:t>Where AI Professionals Are Most Needed</a:t>
            </a:r>
            <a:endParaRPr lang="en-US" sz="1300" dirty="0"/>
          </a:p>
        </p:txBody>
      </p:sp>
      <p:sp>
        <p:nvSpPr>
          <p:cNvPr id="4" name="Text 2"/>
          <p:cNvSpPr/>
          <p:nvPr/>
        </p:nvSpPr>
        <p:spPr>
          <a:xfrm>
            <a:off x="396835" y="1275517"/>
            <a:ext cx="8191262" cy="362903"/>
          </a:xfrm>
          <a:prstGeom prst="rect">
            <a:avLst/>
          </a:prstGeom>
          <a:noFill/>
          <a:ln/>
        </p:spPr>
        <p:txBody>
          <a:bodyPr wrap="square" lIns="0" tIns="0" rIns="0" bIns="0" rtlCol="0" anchor="t"/>
          <a:lstStyle/>
          <a:p>
            <a:pPr marL="0" indent="0" algn="l">
              <a:lnSpc>
                <a:spcPts val="1400"/>
              </a:lnSpc>
              <a:buNone/>
            </a:pPr>
            <a:r>
              <a:rPr lang="en-US" sz="850" dirty="0">
                <a:solidFill>
                  <a:srgbClr val="55575A"/>
                </a:solidFill>
                <a:latin typeface="Manrope" pitchFamily="34" charset="0"/>
                <a:ea typeface="Manrope" pitchFamily="34" charset="-122"/>
                <a:cs typeface="Manrope" pitchFamily="34" charset="-120"/>
              </a:rPr>
              <a:t>The artificial intelligence sector is experiencing exponential growth globally, with India emerging as a major AI talent hub. The demand for skilled AI professionals far exceeds supply, creating lucrative opportunities across industries.</a:t>
            </a:r>
            <a:endParaRPr lang="en-US" sz="850" dirty="0"/>
          </a:p>
        </p:txBody>
      </p:sp>
      <p:sp>
        <p:nvSpPr>
          <p:cNvPr id="5" name="Shape 3"/>
          <p:cNvSpPr/>
          <p:nvPr/>
        </p:nvSpPr>
        <p:spPr>
          <a:xfrm>
            <a:off x="396835" y="1765935"/>
            <a:ext cx="255151" cy="255151"/>
          </a:xfrm>
          <a:prstGeom prst="roundRect">
            <a:avLst>
              <a:gd name="adj" fmla="val 40005"/>
            </a:avLst>
          </a:prstGeom>
          <a:solidFill>
            <a:srgbClr val="FFFFFF"/>
          </a:solidFill>
          <a:ln w="7620">
            <a:solidFill>
              <a:srgbClr val="FF7047"/>
            </a:solidFill>
            <a:prstDash val="solid"/>
          </a:ln>
        </p:spPr>
      </p:sp>
      <p:sp>
        <p:nvSpPr>
          <p:cNvPr id="6" name="Text 4"/>
          <p:cNvSpPr/>
          <p:nvPr/>
        </p:nvSpPr>
        <p:spPr>
          <a:xfrm>
            <a:off x="765334" y="1804868"/>
            <a:ext cx="1703903" cy="177165"/>
          </a:xfrm>
          <a:prstGeom prst="rect">
            <a:avLst/>
          </a:prstGeom>
          <a:noFill/>
          <a:ln/>
        </p:spPr>
        <p:txBody>
          <a:bodyPr wrap="none" lIns="0" tIns="0" rIns="0" bIns="0" rtlCol="0" anchor="t"/>
          <a:lstStyle/>
          <a:p>
            <a:pPr marL="0" indent="0" algn="l">
              <a:lnSpc>
                <a:spcPts val="1350"/>
              </a:lnSpc>
              <a:buNone/>
            </a:pPr>
            <a:r>
              <a:rPr lang="en-US" sz="1100" dirty="0">
                <a:solidFill>
                  <a:srgbClr val="55575A"/>
                </a:solidFill>
                <a:latin typeface="Inter" pitchFamily="34" charset="0"/>
                <a:ea typeface="Inter" pitchFamily="34" charset="-122"/>
                <a:cs typeface="Inter" pitchFamily="34" charset="-120"/>
              </a:rPr>
              <a:t>Technology &amp; IT Services</a:t>
            </a:r>
            <a:endParaRPr lang="en-US" sz="1100" dirty="0"/>
          </a:p>
        </p:txBody>
      </p:sp>
      <p:sp>
        <p:nvSpPr>
          <p:cNvPr id="7" name="Text 5"/>
          <p:cNvSpPr/>
          <p:nvPr/>
        </p:nvSpPr>
        <p:spPr>
          <a:xfrm>
            <a:off x="765334" y="2095381"/>
            <a:ext cx="7822763" cy="181451"/>
          </a:xfrm>
          <a:prstGeom prst="rect">
            <a:avLst/>
          </a:prstGeom>
          <a:noFill/>
          <a:ln/>
        </p:spPr>
        <p:txBody>
          <a:bodyPr wrap="none" lIns="0" tIns="0" rIns="0" bIns="0" rtlCol="0" anchor="t"/>
          <a:lstStyle/>
          <a:p>
            <a:pPr marL="0" indent="0" algn="l">
              <a:lnSpc>
                <a:spcPts val="1400"/>
              </a:lnSpc>
              <a:buNone/>
            </a:pPr>
            <a:r>
              <a:rPr lang="en-US" sz="850" dirty="0">
                <a:solidFill>
                  <a:srgbClr val="55575A"/>
                </a:solidFill>
                <a:latin typeface="Manrope" pitchFamily="34" charset="0"/>
                <a:ea typeface="Manrope" pitchFamily="34" charset="-122"/>
                <a:cs typeface="Manrope" pitchFamily="34" charset="-120"/>
              </a:rPr>
              <a:t>Companies like TCS, Infosys, Wipro, and global tech giants are aggressively hiring AI talent for product development and client solutions</a:t>
            </a:r>
            <a:endParaRPr lang="en-US" sz="850" dirty="0"/>
          </a:p>
        </p:txBody>
      </p:sp>
      <p:sp>
        <p:nvSpPr>
          <p:cNvPr id="8" name="Shape 6"/>
          <p:cNvSpPr/>
          <p:nvPr/>
        </p:nvSpPr>
        <p:spPr>
          <a:xfrm>
            <a:off x="396835" y="2503646"/>
            <a:ext cx="255151" cy="255151"/>
          </a:xfrm>
          <a:prstGeom prst="roundRect">
            <a:avLst>
              <a:gd name="adj" fmla="val 40005"/>
            </a:avLst>
          </a:prstGeom>
          <a:solidFill>
            <a:srgbClr val="FFFFFF"/>
          </a:solidFill>
          <a:ln w="7620">
            <a:solidFill>
              <a:srgbClr val="FF7047"/>
            </a:solidFill>
            <a:prstDash val="solid"/>
          </a:ln>
        </p:spPr>
      </p:sp>
      <p:sp>
        <p:nvSpPr>
          <p:cNvPr id="9" name="Text 7"/>
          <p:cNvSpPr/>
          <p:nvPr/>
        </p:nvSpPr>
        <p:spPr>
          <a:xfrm>
            <a:off x="765334" y="2542580"/>
            <a:ext cx="1924883" cy="177165"/>
          </a:xfrm>
          <a:prstGeom prst="rect">
            <a:avLst/>
          </a:prstGeom>
          <a:noFill/>
          <a:ln/>
        </p:spPr>
        <p:txBody>
          <a:bodyPr wrap="none" lIns="0" tIns="0" rIns="0" bIns="0" rtlCol="0" anchor="t"/>
          <a:lstStyle/>
          <a:p>
            <a:pPr marL="0" indent="0" algn="l">
              <a:lnSpc>
                <a:spcPts val="1350"/>
              </a:lnSpc>
              <a:buNone/>
            </a:pPr>
            <a:r>
              <a:rPr lang="en-US" sz="1100" dirty="0">
                <a:solidFill>
                  <a:srgbClr val="55575A"/>
                </a:solidFill>
                <a:latin typeface="Inter" pitchFamily="34" charset="0"/>
                <a:ea typeface="Inter" pitchFamily="34" charset="-122"/>
                <a:cs typeface="Inter" pitchFamily="34" charset="-120"/>
              </a:rPr>
              <a:t>Banking &amp; Financial Services</a:t>
            </a:r>
            <a:endParaRPr lang="en-US" sz="1100" dirty="0"/>
          </a:p>
        </p:txBody>
      </p:sp>
      <p:sp>
        <p:nvSpPr>
          <p:cNvPr id="10" name="Text 8"/>
          <p:cNvSpPr/>
          <p:nvPr/>
        </p:nvSpPr>
        <p:spPr>
          <a:xfrm>
            <a:off x="765334" y="2833092"/>
            <a:ext cx="7822763" cy="181451"/>
          </a:xfrm>
          <a:prstGeom prst="rect">
            <a:avLst/>
          </a:prstGeom>
          <a:noFill/>
          <a:ln/>
        </p:spPr>
        <p:txBody>
          <a:bodyPr wrap="none" lIns="0" tIns="0" rIns="0" bIns="0" rtlCol="0" anchor="t"/>
          <a:lstStyle/>
          <a:p>
            <a:pPr marL="0" indent="0" algn="l">
              <a:lnSpc>
                <a:spcPts val="1400"/>
              </a:lnSpc>
              <a:buNone/>
            </a:pPr>
            <a:r>
              <a:rPr lang="en-US" sz="850" dirty="0">
                <a:solidFill>
                  <a:srgbClr val="55575A"/>
                </a:solidFill>
                <a:latin typeface="Manrope" pitchFamily="34" charset="0"/>
                <a:ea typeface="Manrope" pitchFamily="34" charset="-122"/>
                <a:cs typeface="Manrope" pitchFamily="34" charset="-120"/>
              </a:rPr>
              <a:t>BFSI sector leverages AI for fraud detection, risk assessment, algorithmic trading, and personalised customer experiences</a:t>
            </a:r>
            <a:endParaRPr lang="en-US" sz="850" dirty="0"/>
          </a:p>
        </p:txBody>
      </p:sp>
      <p:sp>
        <p:nvSpPr>
          <p:cNvPr id="11" name="Shape 9"/>
          <p:cNvSpPr/>
          <p:nvPr/>
        </p:nvSpPr>
        <p:spPr>
          <a:xfrm>
            <a:off x="396835" y="3241358"/>
            <a:ext cx="255151" cy="255151"/>
          </a:xfrm>
          <a:prstGeom prst="roundRect">
            <a:avLst>
              <a:gd name="adj" fmla="val 40005"/>
            </a:avLst>
          </a:prstGeom>
          <a:solidFill>
            <a:srgbClr val="FFFFFF"/>
          </a:solidFill>
          <a:ln w="7620">
            <a:solidFill>
              <a:srgbClr val="FF7047"/>
            </a:solidFill>
            <a:prstDash val="solid"/>
          </a:ln>
        </p:spPr>
      </p:sp>
      <p:sp>
        <p:nvSpPr>
          <p:cNvPr id="12" name="Text 10"/>
          <p:cNvSpPr/>
          <p:nvPr/>
        </p:nvSpPr>
        <p:spPr>
          <a:xfrm>
            <a:off x="765334" y="3280291"/>
            <a:ext cx="2013823" cy="177165"/>
          </a:xfrm>
          <a:prstGeom prst="rect">
            <a:avLst/>
          </a:prstGeom>
          <a:noFill/>
          <a:ln/>
        </p:spPr>
        <p:txBody>
          <a:bodyPr wrap="none" lIns="0" tIns="0" rIns="0" bIns="0" rtlCol="0" anchor="t"/>
          <a:lstStyle/>
          <a:p>
            <a:pPr marL="0" indent="0" algn="l">
              <a:lnSpc>
                <a:spcPts val="1350"/>
              </a:lnSpc>
              <a:buNone/>
            </a:pPr>
            <a:r>
              <a:rPr lang="en-US" sz="1100" dirty="0">
                <a:solidFill>
                  <a:srgbClr val="55575A"/>
                </a:solidFill>
                <a:latin typeface="Inter" pitchFamily="34" charset="0"/>
                <a:ea typeface="Inter" pitchFamily="34" charset="-122"/>
                <a:cs typeface="Inter" pitchFamily="34" charset="-120"/>
              </a:rPr>
              <a:t>Healthcare &amp; Pharmaceuticals</a:t>
            </a:r>
            <a:endParaRPr lang="en-US" sz="1100" dirty="0"/>
          </a:p>
        </p:txBody>
      </p:sp>
      <p:sp>
        <p:nvSpPr>
          <p:cNvPr id="13" name="Text 11"/>
          <p:cNvSpPr/>
          <p:nvPr/>
        </p:nvSpPr>
        <p:spPr>
          <a:xfrm>
            <a:off x="765334" y="3570803"/>
            <a:ext cx="7822763" cy="181451"/>
          </a:xfrm>
          <a:prstGeom prst="rect">
            <a:avLst/>
          </a:prstGeom>
          <a:noFill/>
          <a:ln/>
        </p:spPr>
        <p:txBody>
          <a:bodyPr wrap="none" lIns="0" tIns="0" rIns="0" bIns="0" rtlCol="0" anchor="t"/>
          <a:lstStyle/>
          <a:p>
            <a:pPr marL="0" indent="0" algn="l">
              <a:lnSpc>
                <a:spcPts val="1400"/>
              </a:lnSpc>
              <a:buNone/>
            </a:pPr>
            <a:r>
              <a:rPr lang="en-US" sz="850" dirty="0">
                <a:solidFill>
                  <a:srgbClr val="55575A"/>
                </a:solidFill>
                <a:latin typeface="Manrope" pitchFamily="34" charset="0"/>
                <a:ea typeface="Manrope" pitchFamily="34" charset="-122"/>
                <a:cs typeface="Manrope" pitchFamily="34" charset="-120"/>
              </a:rPr>
              <a:t>AI powers diagnostics, drug discovery, patient care optimisation, and medical imaging analysis</a:t>
            </a:r>
            <a:endParaRPr lang="en-US" sz="850" dirty="0"/>
          </a:p>
        </p:txBody>
      </p:sp>
      <p:sp>
        <p:nvSpPr>
          <p:cNvPr id="14" name="Shape 12"/>
          <p:cNvSpPr/>
          <p:nvPr/>
        </p:nvSpPr>
        <p:spPr>
          <a:xfrm>
            <a:off x="396835" y="3979069"/>
            <a:ext cx="255151" cy="255151"/>
          </a:xfrm>
          <a:prstGeom prst="roundRect">
            <a:avLst>
              <a:gd name="adj" fmla="val 40005"/>
            </a:avLst>
          </a:prstGeom>
          <a:solidFill>
            <a:srgbClr val="FFFFFF"/>
          </a:solidFill>
          <a:ln w="7620">
            <a:solidFill>
              <a:srgbClr val="FF7047"/>
            </a:solidFill>
            <a:prstDash val="solid"/>
          </a:ln>
        </p:spPr>
      </p:sp>
      <p:sp>
        <p:nvSpPr>
          <p:cNvPr id="15" name="Text 13"/>
          <p:cNvSpPr/>
          <p:nvPr/>
        </p:nvSpPr>
        <p:spPr>
          <a:xfrm>
            <a:off x="765334" y="4018002"/>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5575A"/>
                </a:solidFill>
                <a:latin typeface="Inter" pitchFamily="34" charset="0"/>
                <a:ea typeface="Inter" pitchFamily="34" charset="-122"/>
                <a:cs typeface="Inter" pitchFamily="34" charset="-120"/>
              </a:rPr>
              <a:t>E-commerce &amp; Retail</a:t>
            </a:r>
            <a:endParaRPr lang="en-US" sz="1100" dirty="0"/>
          </a:p>
        </p:txBody>
      </p:sp>
      <p:sp>
        <p:nvSpPr>
          <p:cNvPr id="16" name="Text 14"/>
          <p:cNvSpPr/>
          <p:nvPr/>
        </p:nvSpPr>
        <p:spPr>
          <a:xfrm>
            <a:off x="765334" y="4308515"/>
            <a:ext cx="7822763" cy="181451"/>
          </a:xfrm>
          <a:prstGeom prst="rect">
            <a:avLst/>
          </a:prstGeom>
          <a:noFill/>
          <a:ln/>
        </p:spPr>
        <p:txBody>
          <a:bodyPr wrap="none" lIns="0" tIns="0" rIns="0" bIns="0" rtlCol="0" anchor="t"/>
          <a:lstStyle/>
          <a:p>
            <a:pPr marL="0" indent="0" algn="l">
              <a:lnSpc>
                <a:spcPts val="1400"/>
              </a:lnSpc>
              <a:buNone/>
            </a:pPr>
            <a:r>
              <a:rPr lang="en-US" sz="850" dirty="0">
                <a:solidFill>
                  <a:srgbClr val="55575A"/>
                </a:solidFill>
                <a:latin typeface="Manrope" pitchFamily="34" charset="0"/>
                <a:ea typeface="Manrope" pitchFamily="34" charset="-122"/>
                <a:cs typeface="Manrope" pitchFamily="34" charset="-120"/>
              </a:rPr>
              <a:t>Recommendation engines, demand forecasting, inventory management, and customer service automation drive AI adoption</a:t>
            </a:r>
            <a:endParaRPr lang="en-US" sz="850" dirty="0"/>
          </a:p>
        </p:txBody>
      </p:sp>
      <p:sp>
        <p:nvSpPr>
          <p:cNvPr id="17" name="Text 15"/>
          <p:cNvSpPr/>
          <p:nvPr/>
        </p:nvSpPr>
        <p:spPr>
          <a:xfrm>
            <a:off x="10859095" y="1700808"/>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55575A"/>
                </a:solidFill>
                <a:latin typeface="Inter" pitchFamily="34" charset="0"/>
                <a:ea typeface="Inter" pitchFamily="34" charset="-122"/>
                <a:cs typeface="Inter" pitchFamily="34" charset="-120"/>
              </a:rPr>
              <a:t>45%</a:t>
            </a:r>
            <a:endParaRPr lang="en-US" sz="2200" dirty="0"/>
          </a:p>
        </p:txBody>
      </p:sp>
      <p:pic>
        <p:nvPicPr>
          <p:cNvPr id="18" name="Image 0" descr="preencoded.png"/>
          <p:cNvPicPr>
            <a:picLocks noChangeAspect="1"/>
          </p:cNvPicPr>
          <p:nvPr/>
        </p:nvPicPr>
        <p:blipFill>
          <a:blip r:embed="rId3"/>
          <a:stretch>
            <a:fillRect/>
          </a:stretch>
        </p:blipFill>
        <p:spPr>
          <a:xfrm>
            <a:off x="10706100" y="992029"/>
            <a:ext cx="1701165" cy="1701165"/>
          </a:xfrm>
          <a:prstGeom prst="rect">
            <a:avLst/>
          </a:prstGeom>
        </p:spPr>
      </p:pic>
      <p:sp>
        <p:nvSpPr>
          <p:cNvPr id="19" name="Text 16"/>
          <p:cNvSpPr/>
          <p:nvPr/>
        </p:nvSpPr>
        <p:spPr>
          <a:xfrm>
            <a:off x="10847903" y="2834878"/>
            <a:ext cx="1417558" cy="177165"/>
          </a:xfrm>
          <a:prstGeom prst="rect">
            <a:avLst/>
          </a:prstGeom>
          <a:noFill/>
          <a:ln/>
        </p:spPr>
        <p:txBody>
          <a:bodyPr wrap="none" lIns="0" tIns="0" rIns="0" bIns="0" rtlCol="0" anchor="t"/>
          <a:lstStyle/>
          <a:p>
            <a:pPr marL="0" indent="0" algn="ctr">
              <a:lnSpc>
                <a:spcPts val="1350"/>
              </a:lnSpc>
              <a:buNone/>
            </a:pPr>
            <a:r>
              <a:rPr lang="en-US" sz="1100" dirty="0">
                <a:solidFill>
                  <a:srgbClr val="55575A"/>
                </a:solidFill>
                <a:latin typeface="Inter" pitchFamily="34" charset="0"/>
                <a:ea typeface="Inter" pitchFamily="34" charset="-122"/>
                <a:cs typeface="Inter" pitchFamily="34" charset="-120"/>
              </a:rPr>
              <a:t>Annual Growth</a:t>
            </a:r>
            <a:endParaRPr lang="en-US" sz="1100" dirty="0"/>
          </a:p>
        </p:txBody>
      </p:sp>
      <p:sp>
        <p:nvSpPr>
          <p:cNvPr id="20" name="Text 17"/>
          <p:cNvSpPr/>
          <p:nvPr/>
        </p:nvSpPr>
        <p:spPr>
          <a:xfrm>
            <a:off x="8872418" y="3125391"/>
            <a:ext cx="5368647" cy="181451"/>
          </a:xfrm>
          <a:prstGeom prst="rect">
            <a:avLst/>
          </a:prstGeom>
          <a:noFill/>
          <a:ln/>
        </p:spPr>
        <p:txBody>
          <a:bodyPr wrap="none" lIns="0" tIns="0" rIns="0" bIns="0" rtlCol="0" anchor="t"/>
          <a:lstStyle/>
          <a:p>
            <a:pPr marL="0" indent="0" algn="ctr">
              <a:lnSpc>
                <a:spcPts val="1400"/>
              </a:lnSpc>
              <a:buNone/>
            </a:pPr>
            <a:r>
              <a:rPr lang="en-US" sz="850" dirty="0">
                <a:solidFill>
                  <a:srgbClr val="55575A"/>
                </a:solidFill>
                <a:latin typeface="Manrope" pitchFamily="34" charset="0"/>
                <a:ea typeface="Manrope" pitchFamily="34" charset="-122"/>
                <a:cs typeface="Manrope" pitchFamily="34" charset="-120"/>
              </a:rPr>
              <a:t>Expected CAGR in India's AI market through 2027</a:t>
            </a:r>
            <a:endParaRPr lang="en-US" sz="850" dirty="0"/>
          </a:p>
        </p:txBody>
      </p:sp>
      <p:sp>
        <p:nvSpPr>
          <p:cNvPr id="21" name="Text 18"/>
          <p:cNvSpPr/>
          <p:nvPr/>
        </p:nvSpPr>
        <p:spPr>
          <a:xfrm>
            <a:off x="10859095" y="4270772"/>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55575A"/>
                </a:solidFill>
                <a:latin typeface="Inter" pitchFamily="34" charset="0"/>
                <a:ea typeface="Inter" pitchFamily="34" charset="-122"/>
                <a:cs typeface="Inter" pitchFamily="34" charset="-120"/>
              </a:rPr>
              <a:t>$500B</a:t>
            </a:r>
            <a:endParaRPr lang="en-US" sz="2200" dirty="0"/>
          </a:p>
        </p:txBody>
      </p:sp>
      <p:pic>
        <p:nvPicPr>
          <p:cNvPr id="22" name="Image 1" descr="preencoded.png"/>
          <p:cNvPicPr>
            <a:picLocks noChangeAspect="1"/>
          </p:cNvPicPr>
          <p:nvPr/>
        </p:nvPicPr>
        <p:blipFill>
          <a:blip r:embed="rId4"/>
          <a:stretch>
            <a:fillRect/>
          </a:stretch>
        </p:blipFill>
        <p:spPr>
          <a:xfrm>
            <a:off x="10706100" y="3561993"/>
            <a:ext cx="1701165" cy="1701165"/>
          </a:xfrm>
          <a:prstGeom prst="rect">
            <a:avLst/>
          </a:prstGeom>
        </p:spPr>
      </p:pic>
      <p:sp>
        <p:nvSpPr>
          <p:cNvPr id="23" name="Text 19"/>
          <p:cNvSpPr/>
          <p:nvPr/>
        </p:nvSpPr>
        <p:spPr>
          <a:xfrm>
            <a:off x="10847903" y="5404842"/>
            <a:ext cx="1417558" cy="177165"/>
          </a:xfrm>
          <a:prstGeom prst="rect">
            <a:avLst/>
          </a:prstGeom>
          <a:noFill/>
          <a:ln/>
        </p:spPr>
        <p:txBody>
          <a:bodyPr wrap="none" lIns="0" tIns="0" rIns="0" bIns="0" rtlCol="0" anchor="t"/>
          <a:lstStyle/>
          <a:p>
            <a:pPr marL="0" indent="0" algn="ctr">
              <a:lnSpc>
                <a:spcPts val="1350"/>
              </a:lnSpc>
              <a:buNone/>
            </a:pPr>
            <a:r>
              <a:rPr lang="en-US" sz="1100" dirty="0">
                <a:solidFill>
                  <a:srgbClr val="55575A"/>
                </a:solidFill>
                <a:latin typeface="Inter" pitchFamily="34" charset="0"/>
                <a:ea typeface="Inter" pitchFamily="34" charset="-122"/>
                <a:cs typeface="Inter" pitchFamily="34" charset="-120"/>
              </a:rPr>
              <a:t>Global AI Market</a:t>
            </a:r>
            <a:endParaRPr lang="en-US" sz="1100" dirty="0"/>
          </a:p>
        </p:txBody>
      </p:sp>
      <p:sp>
        <p:nvSpPr>
          <p:cNvPr id="24" name="Text 20"/>
          <p:cNvSpPr/>
          <p:nvPr/>
        </p:nvSpPr>
        <p:spPr>
          <a:xfrm>
            <a:off x="8872418" y="5695355"/>
            <a:ext cx="5368647" cy="181451"/>
          </a:xfrm>
          <a:prstGeom prst="rect">
            <a:avLst/>
          </a:prstGeom>
          <a:noFill/>
          <a:ln/>
        </p:spPr>
        <p:txBody>
          <a:bodyPr wrap="none" lIns="0" tIns="0" rIns="0" bIns="0" rtlCol="0" anchor="t"/>
          <a:lstStyle/>
          <a:p>
            <a:pPr marL="0" indent="0" algn="ctr">
              <a:lnSpc>
                <a:spcPts val="1400"/>
              </a:lnSpc>
              <a:buNone/>
            </a:pPr>
            <a:r>
              <a:rPr lang="en-US" sz="850" dirty="0">
                <a:solidFill>
                  <a:srgbClr val="55575A"/>
                </a:solidFill>
                <a:latin typeface="Manrope" pitchFamily="34" charset="0"/>
                <a:ea typeface="Manrope" pitchFamily="34" charset="-122"/>
                <a:cs typeface="Manrope" pitchFamily="34" charset="-120"/>
              </a:rPr>
              <a:t>Projected market size by 2028</a:t>
            </a:r>
            <a:endParaRPr lang="en-US" sz="850" dirty="0"/>
          </a:p>
        </p:txBody>
      </p:sp>
      <p:sp>
        <p:nvSpPr>
          <p:cNvPr id="25" name="Text 21"/>
          <p:cNvSpPr/>
          <p:nvPr/>
        </p:nvSpPr>
        <p:spPr>
          <a:xfrm>
            <a:off x="10859095" y="6840736"/>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55575A"/>
                </a:solidFill>
                <a:latin typeface="Inter" pitchFamily="34" charset="0"/>
                <a:ea typeface="Inter" pitchFamily="34" charset="-122"/>
                <a:cs typeface="Inter" pitchFamily="34" charset="-120"/>
              </a:rPr>
              <a:t>2.3M</a:t>
            </a:r>
            <a:endParaRPr lang="en-US" sz="2200" dirty="0"/>
          </a:p>
        </p:txBody>
      </p:sp>
      <p:pic>
        <p:nvPicPr>
          <p:cNvPr id="26" name="Image 2" descr="preencoded.png"/>
          <p:cNvPicPr>
            <a:picLocks noChangeAspect="1"/>
          </p:cNvPicPr>
          <p:nvPr/>
        </p:nvPicPr>
        <p:blipFill>
          <a:blip r:embed="rId5"/>
          <a:stretch>
            <a:fillRect/>
          </a:stretch>
        </p:blipFill>
        <p:spPr>
          <a:xfrm>
            <a:off x="10706100" y="6131957"/>
            <a:ext cx="1701165" cy="1701165"/>
          </a:xfrm>
          <a:prstGeom prst="rect">
            <a:avLst/>
          </a:prstGeom>
        </p:spPr>
      </p:pic>
      <p:sp>
        <p:nvSpPr>
          <p:cNvPr id="27" name="Text 22"/>
          <p:cNvSpPr/>
          <p:nvPr/>
        </p:nvSpPr>
        <p:spPr>
          <a:xfrm>
            <a:off x="10847903" y="7974806"/>
            <a:ext cx="1417558" cy="177165"/>
          </a:xfrm>
          <a:prstGeom prst="rect">
            <a:avLst/>
          </a:prstGeom>
          <a:noFill/>
          <a:ln/>
        </p:spPr>
        <p:txBody>
          <a:bodyPr wrap="none" lIns="0" tIns="0" rIns="0" bIns="0" rtlCol="0" anchor="t"/>
          <a:lstStyle/>
          <a:p>
            <a:pPr marL="0" indent="0" algn="ctr">
              <a:lnSpc>
                <a:spcPts val="1350"/>
              </a:lnSpc>
              <a:buNone/>
            </a:pPr>
            <a:r>
              <a:rPr lang="en-US" sz="1100" dirty="0">
                <a:solidFill>
                  <a:srgbClr val="55575A"/>
                </a:solidFill>
                <a:latin typeface="Inter" pitchFamily="34" charset="0"/>
                <a:ea typeface="Inter" pitchFamily="34" charset="-122"/>
                <a:cs typeface="Inter" pitchFamily="34" charset="-120"/>
              </a:rPr>
              <a:t>Job Openings</a:t>
            </a:r>
            <a:endParaRPr lang="en-US" sz="1100" dirty="0"/>
          </a:p>
        </p:txBody>
      </p:sp>
      <p:sp>
        <p:nvSpPr>
          <p:cNvPr id="28" name="Text 23"/>
          <p:cNvSpPr/>
          <p:nvPr/>
        </p:nvSpPr>
        <p:spPr>
          <a:xfrm>
            <a:off x="8872418" y="8265319"/>
            <a:ext cx="5368647" cy="181451"/>
          </a:xfrm>
          <a:prstGeom prst="rect">
            <a:avLst/>
          </a:prstGeom>
          <a:noFill/>
          <a:ln/>
        </p:spPr>
        <p:txBody>
          <a:bodyPr wrap="none" lIns="0" tIns="0" rIns="0" bIns="0" rtlCol="0" anchor="t"/>
          <a:lstStyle/>
          <a:p>
            <a:pPr marL="0" indent="0" algn="ctr">
              <a:lnSpc>
                <a:spcPts val="1400"/>
              </a:lnSpc>
              <a:buNone/>
            </a:pPr>
            <a:r>
              <a:rPr lang="en-US" sz="850" dirty="0">
                <a:solidFill>
                  <a:srgbClr val="55575A"/>
                </a:solidFill>
                <a:latin typeface="Manrope" pitchFamily="34" charset="0"/>
                <a:ea typeface="Manrope" pitchFamily="34" charset="-122"/>
                <a:cs typeface="Manrope" pitchFamily="34" charset="-120"/>
              </a:rPr>
              <a:t>AI-related positions expected globally by 2025</a:t>
            </a:r>
            <a:endParaRPr lang="en-US" sz="850" dirty="0"/>
          </a:p>
        </p:txBody>
      </p:sp>
      <p:sp>
        <p:nvSpPr>
          <p:cNvPr id="29" name="Shape 24"/>
          <p:cNvSpPr/>
          <p:nvPr/>
        </p:nvSpPr>
        <p:spPr>
          <a:xfrm>
            <a:off x="8872418" y="8574286"/>
            <a:ext cx="5368647" cy="844748"/>
          </a:xfrm>
          <a:prstGeom prst="roundRect">
            <a:avLst>
              <a:gd name="adj" fmla="val 12083"/>
            </a:avLst>
          </a:prstGeom>
          <a:solidFill>
            <a:srgbClr val="FFC4B3"/>
          </a:solidFill>
          <a:ln/>
        </p:spPr>
      </p:sp>
      <p:pic>
        <p:nvPicPr>
          <p:cNvPr id="30" name="Image 3" descr="preencoded.png"/>
          <p:cNvPicPr>
            <a:picLocks noChangeAspect="1"/>
          </p:cNvPicPr>
          <p:nvPr/>
        </p:nvPicPr>
        <p:blipFill>
          <a:blip r:embed="rId6"/>
          <a:stretch>
            <a:fillRect/>
          </a:stretch>
        </p:blipFill>
        <p:spPr>
          <a:xfrm>
            <a:off x="8985766" y="8746331"/>
            <a:ext cx="141684" cy="113348"/>
          </a:xfrm>
          <a:prstGeom prst="rect">
            <a:avLst/>
          </a:prstGeom>
        </p:spPr>
      </p:pic>
      <p:sp>
        <p:nvSpPr>
          <p:cNvPr id="31" name="Text 25"/>
          <p:cNvSpPr/>
          <p:nvPr/>
        </p:nvSpPr>
        <p:spPr>
          <a:xfrm>
            <a:off x="9240798" y="8715970"/>
            <a:ext cx="4886920" cy="544354"/>
          </a:xfrm>
          <a:prstGeom prst="rect">
            <a:avLst/>
          </a:prstGeom>
          <a:noFill/>
          <a:ln/>
        </p:spPr>
        <p:txBody>
          <a:bodyPr wrap="square" lIns="0" tIns="0" rIns="0" bIns="0" rtlCol="0" anchor="t"/>
          <a:lstStyle/>
          <a:p>
            <a:pPr marL="0" indent="0" algn="l">
              <a:lnSpc>
                <a:spcPts val="1400"/>
              </a:lnSpc>
              <a:buNone/>
            </a:pPr>
            <a:r>
              <a:rPr lang="en-US" sz="850" b="1" dirty="0">
                <a:solidFill>
                  <a:srgbClr val="000000"/>
                </a:solidFill>
                <a:latin typeface="Manrope" pitchFamily="34" charset="0"/>
                <a:ea typeface="Manrope" pitchFamily="34" charset="-122"/>
                <a:cs typeface="Manrope" pitchFamily="34" charset="-120"/>
              </a:rPr>
              <a:t>Future outlook:</a:t>
            </a:r>
            <a:r>
              <a:rPr lang="en-US" sz="850" dirty="0">
                <a:solidFill>
                  <a:srgbClr val="000000"/>
                </a:solidFill>
                <a:latin typeface="Manrope" pitchFamily="34" charset="0"/>
                <a:ea typeface="Manrope" pitchFamily="34" charset="-122"/>
                <a:cs typeface="Manrope" pitchFamily="34" charset="-120"/>
              </a:rPr>
              <a:t> Industry experts predict that AI skills will become as fundamental as programming literacy, with demand continuing to surge across sectors. Professionals who invest in AI education today will be well-positioned for tomorrow's opportunities.</a:t>
            </a:r>
            <a:endParaRPr lang="en-US" sz="850" dirty="0"/>
          </a:p>
        </p:txBody>
      </p:sp>
      <mc:AlternateContent xmlns:mc="http://schemas.openxmlformats.org/markup-compatibility/2006" xmlns:p14="http://schemas.microsoft.com/office/powerpoint/2010/main">
        <mc:Choice Requires="p14">
          <p:contentPart p14:bwMode="auto" r:id="rId7">
            <p14:nvContentPartPr>
              <p14:cNvPr id="53" name="Ink 52">
                <a:extLst>
                  <a:ext uri="{FF2B5EF4-FFF2-40B4-BE49-F238E27FC236}">
                    <a16:creationId xmlns:a16="http://schemas.microsoft.com/office/drawing/2014/main" id="{46B23CF6-C2DD-4691-C492-7ED3D269699E}"/>
                  </a:ext>
                </a:extLst>
              </p14:cNvPr>
              <p14:cNvContentPartPr/>
              <p14:nvPr/>
            </p14:nvContentPartPr>
            <p14:xfrm>
              <a:off x="12679069" y="7226900"/>
              <a:ext cx="1829160" cy="944640"/>
            </p14:xfrm>
          </p:contentPart>
        </mc:Choice>
        <mc:Fallback xmlns="">
          <p:pic>
            <p:nvPicPr>
              <p:cNvPr id="53" name="Ink 52">
                <a:extLst>
                  <a:ext uri="{FF2B5EF4-FFF2-40B4-BE49-F238E27FC236}">
                    <a16:creationId xmlns:a16="http://schemas.microsoft.com/office/drawing/2014/main" id="{46B23CF6-C2DD-4691-C492-7ED3D269699E}"/>
                  </a:ext>
                </a:extLst>
              </p:cNvPr>
              <p:cNvPicPr/>
              <p:nvPr/>
            </p:nvPicPr>
            <p:blipFill>
              <a:blip r:embed="rId8"/>
              <a:stretch>
                <a:fillRect/>
              </a:stretch>
            </p:blipFill>
            <p:spPr>
              <a:xfrm>
                <a:off x="12643422" y="7191260"/>
                <a:ext cx="1900814" cy="101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0" name="Ink 69">
                <a:extLst>
                  <a:ext uri="{FF2B5EF4-FFF2-40B4-BE49-F238E27FC236}">
                    <a16:creationId xmlns:a16="http://schemas.microsoft.com/office/drawing/2014/main" id="{6BAEFDC6-3E40-B7E1-7E79-49D3658AE6F1}"/>
                  </a:ext>
                </a:extLst>
              </p14:cNvPr>
              <p14:cNvContentPartPr/>
              <p14:nvPr/>
            </p14:nvContentPartPr>
            <p14:xfrm>
              <a:off x="14206189" y="7247060"/>
              <a:ext cx="395640" cy="870840"/>
            </p14:xfrm>
          </p:contentPart>
        </mc:Choice>
        <mc:Fallback xmlns="">
          <p:pic>
            <p:nvPicPr>
              <p:cNvPr id="70" name="Ink 69">
                <a:extLst>
                  <a:ext uri="{FF2B5EF4-FFF2-40B4-BE49-F238E27FC236}">
                    <a16:creationId xmlns:a16="http://schemas.microsoft.com/office/drawing/2014/main" id="{6BAEFDC6-3E40-B7E1-7E79-49D3658AE6F1}"/>
                  </a:ext>
                </a:extLst>
              </p:cNvPr>
              <p:cNvPicPr/>
              <p:nvPr/>
            </p:nvPicPr>
            <p:blipFill>
              <a:blip r:embed="rId10"/>
              <a:stretch>
                <a:fillRect/>
              </a:stretch>
            </p:blipFill>
            <p:spPr>
              <a:xfrm>
                <a:off x="14170549" y="7211075"/>
                <a:ext cx="467280" cy="942450"/>
              </a:xfrm>
              <a:prstGeom prst="rect">
                <a:avLst/>
              </a:prstGeom>
            </p:spPr>
          </p:pic>
        </mc:Fallback>
      </mc:AlternateContent>
      <p:sp>
        <p:nvSpPr>
          <p:cNvPr id="78" name="Shape 5">
            <a:extLst>
              <a:ext uri="{FF2B5EF4-FFF2-40B4-BE49-F238E27FC236}">
                <a16:creationId xmlns:a16="http://schemas.microsoft.com/office/drawing/2014/main" id="{4C53260E-60AE-A3A6-701D-9121A12134A9}"/>
              </a:ext>
            </a:extLst>
          </p:cNvPr>
          <p:cNvSpPr/>
          <p:nvPr/>
        </p:nvSpPr>
        <p:spPr>
          <a:xfrm>
            <a:off x="8314372" y="8367415"/>
            <a:ext cx="6316028" cy="1134650"/>
          </a:xfrm>
          <a:prstGeom prst="roundRect">
            <a:avLst>
              <a:gd name="adj" fmla="val 11469"/>
            </a:avLst>
          </a:prstGeom>
          <a:solidFill>
            <a:srgbClr val="FFFFFF"/>
          </a:solidFill>
          <a:ln w="7620">
            <a:solidFill>
              <a:srgbClr val="FF7047"/>
            </a:solidFill>
            <a:prstDash val="solid"/>
          </a:ln>
        </p:spPr>
      </p:sp>
      <p:sp>
        <p:nvSpPr>
          <p:cNvPr id="79" name="TextBox 78">
            <a:extLst>
              <a:ext uri="{FF2B5EF4-FFF2-40B4-BE49-F238E27FC236}">
                <a16:creationId xmlns:a16="http://schemas.microsoft.com/office/drawing/2014/main" id="{AF376038-82EA-E775-51D2-32BB11806E22}"/>
              </a:ext>
            </a:extLst>
          </p:cNvPr>
          <p:cNvSpPr txBox="1"/>
          <p:nvPr/>
        </p:nvSpPr>
        <p:spPr>
          <a:xfrm>
            <a:off x="8483082" y="8389884"/>
            <a:ext cx="4886919" cy="646331"/>
          </a:xfrm>
          <a:prstGeom prst="rect">
            <a:avLst/>
          </a:prstGeom>
          <a:noFill/>
        </p:spPr>
        <p:txBody>
          <a:bodyPr wrap="square" rtlCol="0">
            <a:spAutoFit/>
          </a:bodyPr>
          <a:lstStyle/>
          <a:p>
            <a:pPr algn="l"/>
            <a:r>
              <a:rPr lang="en-IN" dirty="0">
                <a:solidFill>
                  <a:schemeClr val="accent1">
                    <a:lumMod val="75000"/>
                  </a:schemeClr>
                </a:solidFill>
                <a:latin typeface="Abadi" panose="020B0604020104020204" pitchFamily="34" charset="77"/>
              </a:rPr>
              <a:t>SUBMITTED BY YEHAN YADAV</a:t>
            </a:r>
          </a:p>
          <a:p>
            <a:pPr algn="l"/>
            <a:r>
              <a:rPr lang="en-IN" dirty="0">
                <a:solidFill>
                  <a:schemeClr val="accent1">
                    <a:lumMod val="75000"/>
                  </a:schemeClr>
                </a:solidFill>
                <a:latin typeface="Abadi" panose="020B0604020104020204" pitchFamily="34" charset="77"/>
              </a:rPr>
              <a:t>2501730259 CSE AI/ML</a:t>
            </a:r>
            <a:endParaRPr lang="en-US" dirty="0">
              <a:solidFill>
                <a:schemeClr val="accent1">
                  <a:lumMod val="75000"/>
                </a:schemeClr>
              </a:solidFill>
              <a:latin typeface="Abadi" panose="020B0604020104020204" pitchFamily="34"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6625" y="625078"/>
            <a:ext cx="9344025" cy="550664"/>
          </a:xfrm>
          <a:prstGeom prst="rect">
            <a:avLst/>
          </a:prstGeom>
          <a:noFill/>
          <a:ln/>
        </p:spPr>
        <p:txBody>
          <a:bodyPr wrap="none" lIns="0" tIns="0" rIns="0" bIns="0" rtlCol="0" anchor="t"/>
          <a:lstStyle/>
          <a:p>
            <a:pPr marL="0" indent="0" algn="l">
              <a:lnSpc>
                <a:spcPts val="4300"/>
              </a:lnSpc>
              <a:buNone/>
            </a:pPr>
            <a:r>
              <a:rPr lang="en-US" sz="3450" dirty="0">
                <a:solidFill>
                  <a:srgbClr val="0C0D0F"/>
                </a:solidFill>
                <a:latin typeface="Inter" pitchFamily="34" charset="0"/>
                <a:ea typeface="Inter" pitchFamily="34" charset="-122"/>
                <a:cs typeface="Inter" pitchFamily="34" charset="-120"/>
              </a:rPr>
              <a:t>What is AI? Understanding the Fundamentals</a:t>
            </a:r>
            <a:endParaRPr lang="en-US" sz="3450" dirty="0"/>
          </a:p>
        </p:txBody>
      </p:sp>
      <p:sp>
        <p:nvSpPr>
          <p:cNvPr id="3" name="Text 1"/>
          <p:cNvSpPr/>
          <p:nvPr/>
        </p:nvSpPr>
        <p:spPr>
          <a:xfrm>
            <a:off x="616625" y="1616035"/>
            <a:ext cx="3586401" cy="330398"/>
          </a:xfrm>
          <a:prstGeom prst="rect">
            <a:avLst/>
          </a:prstGeom>
          <a:noFill/>
          <a:ln/>
        </p:spPr>
        <p:txBody>
          <a:bodyPr wrap="none" lIns="0" tIns="0" rIns="0" bIns="0" rtlCol="0" anchor="t"/>
          <a:lstStyle/>
          <a:p>
            <a:pPr marL="0" indent="0" algn="l">
              <a:lnSpc>
                <a:spcPts val="2600"/>
              </a:lnSpc>
              <a:buNone/>
            </a:pPr>
            <a:r>
              <a:rPr lang="en-US" sz="2050" dirty="0">
                <a:solidFill>
                  <a:srgbClr val="0C0D0F"/>
                </a:solidFill>
                <a:latin typeface="Inter" pitchFamily="34" charset="0"/>
                <a:ea typeface="Inter" pitchFamily="34" charset="-122"/>
                <a:cs typeface="Inter" pitchFamily="34" charset="-120"/>
              </a:rPr>
              <a:t>Artificial Intelligence Defined</a:t>
            </a:r>
            <a:endParaRPr lang="en-US" sz="2050" dirty="0"/>
          </a:p>
        </p:txBody>
      </p:sp>
      <p:sp>
        <p:nvSpPr>
          <p:cNvPr id="4" name="Text 2"/>
          <p:cNvSpPr/>
          <p:nvPr/>
        </p:nvSpPr>
        <p:spPr>
          <a:xfrm>
            <a:off x="616625" y="2122527"/>
            <a:ext cx="7174944" cy="1127760"/>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Artificial Intelligence refers to computer systems designed to mimic human cognitive functions—learning, reasoning, problem-solving, and decision-making. At its core, AI enables machines to analyse data, recognise patterns, and improve performance over time without explicit programming.</a:t>
            </a:r>
            <a:endParaRPr lang="en-US" sz="1350" dirty="0"/>
          </a:p>
        </p:txBody>
      </p:sp>
      <p:sp>
        <p:nvSpPr>
          <p:cNvPr id="5" name="Text 3"/>
          <p:cNvSpPr/>
          <p:nvPr/>
        </p:nvSpPr>
        <p:spPr>
          <a:xfrm>
            <a:off x="616625" y="3426381"/>
            <a:ext cx="3710821" cy="275273"/>
          </a:xfrm>
          <a:prstGeom prst="rect">
            <a:avLst/>
          </a:prstGeom>
          <a:noFill/>
          <a:ln/>
        </p:spPr>
        <p:txBody>
          <a:bodyPr wrap="none" lIns="0" tIns="0" rIns="0" bIns="0" rtlCol="0" anchor="t"/>
          <a:lstStyle/>
          <a:p>
            <a:pPr marL="0" indent="0" algn="l">
              <a:lnSpc>
                <a:spcPts val="2150"/>
              </a:lnSpc>
              <a:buNone/>
            </a:pPr>
            <a:r>
              <a:rPr lang="en-US" sz="1700" dirty="0">
                <a:solidFill>
                  <a:srgbClr val="0C0D0F"/>
                </a:solidFill>
                <a:latin typeface="Inter" pitchFamily="34" charset="0"/>
                <a:ea typeface="Inter" pitchFamily="34" charset="-122"/>
                <a:cs typeface="Inter" pitchFamily="34" charset="-120"/>
              </a:rPr>
              <a:t>Machine Learning: The Engine of AI</a:t>
            </a:r>
            <a:endParaRPr lang="en-US" sz="1700" dirty="0"/>
          </a:p>
        </p:txBody>
      </p:sp>
      <p:sp>
        <p:nvSpPr>
          <p:cNvPr id="6" name="Text 4"/>
          <p:cNvSpPr/>
          <p:nvPr/>
        </p:nvSpPr>
        <p:spPr>
          <a:xfrm>
            <a:off x="616625" y="3877747"/>
            <a:ext cx="7174944" cy="845820"/>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Machine Learning (ML) is a subset of AI that allows systems to learn from experience. Instead of following pre-programmed rules, ML algorithms identify patterns in data and make predictions or decisions based on those insights.</a:t>
            </a:r>
            <a:endParaRPr lang="en-US" sz="1350" dirty="0"/>
          </a:p>
        </p:txBody>
      </p:sp>
      <p:sp>
        <p:nvSpPr>
          <p:cNvPr id="7" name="Shape 5"/>
          <p:cNvSpPr/>
          <p:nvPr/>
        </p:nvSpPr>
        <p:spPr>
          <a:xfrm>
            <a:off x="8229005" y="1638062"/>
            <a:ext cx="5792272" cy="1805345"/>
          </a:xfrm>
          <a:prstGeom prst="roundRect">
            <a:avLst>
              <a:gd name="adj" fmla="val 8784"/>
            </a:avLst>
          </a:prstGeom>
          <a:solidFill>
            <a:srgbClr val="FFFFFF"/>
          </a:solidFill>
          <a:ln w="7620">
            <a:solidFill>
              <a:srgbClr val="FF7047"/>
            </a:solidFill>
            <a:prstDash val="solid"/>
          </a:ln>
        </p:spPr>
      </p:sp>
      <p:sp>
        <p:nvSpPr>
          <p:cNvPr id="8" name="Shape 6"/>
          <p:cNvSpPr/>
          <p:nvPr/>
        </p:nvSpPr>
        <p:spPr>
          <a:xfrm>
            <a:off x="8412718" y="1821775"/>
            <a:ext cx="528518" cy="528518"/>
          </a:xfrm>
          <a:prstGeom prst="roundRect">
            <a:avLst>
              <a:gd name="adj" fmla="val 17299478"/>
            </a:avLst>
          </a:prstGeom>
          <a:solidFill>
            <a:srgbClr val="FF7047"/>
          </a:solidFill>
          <a:ln/>
        </p:spPr>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8093" y="1967151"/>
            <a:ext cx="237768" cy="237768"/>
          </a:xfrm>
          <a:prstGeom prst="rect">
            <a:avLst/>
          </a:prstGeom>
        </p:spPr>
      </p:pic>
      <p:sp>
        <p:nvSpPr>
          <p:cNvPr id="10" name="Text 7"/>
          <p:cNvSpPr/>
          <p:nvPr/>
        </p:nvSpPr>
        <p:spPr>
          <a:xfrm>
            <a:off x="8412718" y="2526387"/>
            <a:ext cx="2202418" cy="275273"/>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Learns from Data</a:t>
            </a:r>
            <a:endParaRPr lang="en-US" sz="1700" dirty="0"/>
          </a:p>
        </p:txBody>
      </p:sp>
      <p:sp>
        <p:nvSpPr>
          <p:cNvPr id="11" name="Text 8"/>
          <p:cNvSpPr/>
          <p:nvPr/>
        </p:nvSpPr>
        <p:spPr>
          <a:xfrm>
            <a:off x="8412718" y="2977753"/>
            <a:ext cx="5424845" cy="281940"/>
          </a:xfrm>
          <a:prstGeom prst="rect">
            <a:avLst/>
          </a:prstGeom>
          <a:noFill/>
          <a:ln/>
        </p:spPr>
        <p:txBody>
          <a:bodyPr wrap="non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AI systems improve accuracy through continuous data exposure</a:t>
            </a:r>
            <a:endParaRPr lang="en-US" sz="1350" dirty="0"/>
          </a:p>
        </p:txBody>
      </p:sp>
      <p:sp>
        <p:nvSpPr>
          <p:cNvPr id="12" name="Shape 9"/>
          <p:cNvSpPr/>
          <p:nvPr/>
        </p:nvSpPr>
        <p:spPr>
          <a:xfrm>
            <a:off x="8229005" y="3619500"/>
            <a:ext cx="5792272" cy="1805345"/>
          </a:xfrm>
          <a:prstGeom prst="roundRect">
            <a:avLst>
              <a:gd name="adj" fmla="val 8784"/>
            </a:avLst>
          </a:prstGeom>
          <a:solidFill>
            <a:srgbClr val="FFFFFF"/>
          </a:solidFill>
          <a:ln w="7620">
            <a:solidFill>
              <a:srgbClr val="FF7047"/>
            </a:solidFill>
            <a:prstDash val="solid"/>
          </a:ln>
        </p:spPr>
      </p:sp>
      <p:sp>
        <p:nvSpPr>
          <p:cNvPr id="13" name="Shape 10"/>
          <p:cNvSpPr/>
          <p:nvPr/>
        </p:nvSpPr>
        <p:spPr>
          <a:xfrm>
            <a:off x="8412718" y="3803213"/>
            <a:ext cx="528518" cy="528518"/>
          </a:xfrm>
          <a:prstGeom prst="roundRect">
            <a:avLst>
              <a:gd name="adj" fmla="val 17299478"/>
            </a:avLst>
          </a:prstGeom>
          <a:solidFill>
            <a:srgbClr val="FF7047"/>
          </a:solidFill>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8093" y="3948589"/>
            <a:ext cx="237768" cy="237768"/>
          </a:xfrm>
          <a:prstGeom prst="rect">
            <a:avLst/>
          </a:prstGeom>
        </p:spPr>
      </p:pic>
      <p:sp>
        <p:nvSpPr>
          <p:cNvPr id="15" name="Text 11"/>
          <p:cNvSpPr/>
          <p:nvPr/>
        </p:nvSpPr>
        <p:spPr>
          <a:xfrm>
            <a:off x="8412718" y="4507825"/>
            <a:ext cx="2202418" cy="275273"/>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Automates Tasks</a:t>
            </a:r>
            <a:endParaRPr lang="en-US" sz="1700" dirty="0"/>
          </a:p>
        </p:txBody>
      </p:sp>
      <p:sp>
        <p:nvSpPr>
          <p:cNvPr id="16" name="Text 12"/>
          <p:cNvSpPr/>
          <p:nvPr/>
        </p:nvSpPr>
        <p:spPr>
          <a:xfrm>
            <a:off x="8412718" y="4959191"/>
            <a:ext cx="5424845" cy="281940"/>
          </a:xfrm>
          <a:prstGeom prst="rect">
            <a:avLst/>
          </a:prstGeom>
          <a:noFill/>
          <a:ln/>
        </p:spPr>
        <p:txBody>
          <a:bodyPr wrap="non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Reduces human effort in repetitive and complex processes</a:t>
            </a:r>
            <a:endParaRPr lang="en-US" sz="1350" dirty="0"/>
          </a:p>
        </p:txBody>
      </p:sp>
      <p:sp>
        <p:nvSpPr>
          <p:cNvPr id="17" name="Shape 13"/>
          <p:cNvSpPr/>
          <p:nvPr/>
        </p:nvSpPr>
        <p:spPr>
          <a:xfrm>
            <a:off x="8229005" y="5600938"/>
            <a:ext cx="5792272" cy="1805345"/>
          </a:xfrm>
          <a:prstGeom prst="roundRect">
            <a:avLst>
              <a:gd name="adj" fmla="val 8784"/>
            </a:avLst>
          </a:prstGeom>
          <a:solidFill>
            <a:srgbClr val="FFFFFF"/>
          </a:solidFill>
          <a:ln w="7620">
            <a:solidFill>
              <a:srgbClr val="FF7047"/>
            </a:solidFill>
            <a:prstDash val="solid"/>
          </a:ln>
        </p:spPr>
      </p:sp>
      <p:sp>
        <p:nvSpPr>
          <p:cNvPr id="18" name="Shape 14"/>
          <p:cNvSpPr/>
          <p:nvPr/>
        </p:nvSpPr>
        <p:spPr>
          <a:xfrm>
            <a:off x="8412718" y="5784652"/>
            <a:ext cx="528518" cy="528518"/>
          </a:xfrm>
          <a:prstGeom prst="roundRect">
            <a:avLst>
              <a:gd name="adj" fmla="val 17299478"/>
            </a:avLst>
          </a:prstGeom>
          <a:solidFill>
            <a:srgbClr val="FF7047"/>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8093" y="5930027"/>
            <a:ext cx="237768" cy="237768"/>
          </a:xfrm>
          <a:prstGeom prst="rect">
            <a:avLst/>
          </a:prstGeom>
        </p:spPr>
      </p:pic>
      <p:sp>
        <p:nvSpPr>
          <p:cNvPr id="20" name="Text 15"/>
          <p:cNvSpPr/>
          <p:nvPr/>
        </p:nvSpPr>
        <p:spPr>
          <a:xfrm>
            <a:off x="8412718" y="6489263"/>
            <a:ext cx="2202418" cy="275273"/>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Enables Innovation</a:t>
            </a:r>
            <a:endParaRPr lang="en-US" sz="1700" dirty="0"/>
          </a:p>
        </p:txBody>
      </p:sp>
      <p:sp>
        <p:nvSpPr>
          <p:cNvPr id="21" name="Text 16"/>
          <p:cNvSpPr/>
          <p:nvPr/>
        </p:nvSpPr>
        <p:spPr>
          <a:xfrm>
            <a:off x="8412718" y="6940629"/>
            <a:ext cx="5424845" cy="281940"/>
          </a:xfrm>
          <a:prstGeom prst="rect">
            <a:avLst/>
          </a:prstGeom>
          <a:noFill/>
          <a:ln/>
        </p:spPr>
        <p:txBody>
          <a:bodyPr wrap="non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Powers breakthrough solutions across industries worldwide</a:t>
            </a:r>
            <a:endParaRPr lang="en-US" sz="1350" dirty="0"/>
          </a:p>
        </p:txBody>
      </p:sp>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421C2A1B-75A5-3716-024F-13A466B476C4}"/>
                  </a:ext>
                </a:extLst>
              </p14:cNvPr>
              <p14:cNvContentPartPr/>
              <p14:nvPr/>
            </p14:nvContentPartPr>
            <p14:xfrm>
              <a:off x="13566270" y="7791002"/>
              <a:ext cx="1059840" cy="48240"/>
            </p14:xfrm>
          </p:contentPart>
        </mc:Choice>
        <mc:Fallback xmlns="">
          <p:pic>
            <p:nvPicPr>
              <p:cNvPr id="22" name="Ink 21">
                <a:extLst>
                  <a:ext uri="{FF2B5EF4-FFF2-40B4-BE49-F238E27FC236}">
                    <a16:creationId xmlns:a16="http://schemas.microsoft.com/office/drawing/2014/main" id="{421C2A1B-75A5-3716-024F-13A466B476C4}"/>
                  </a:ext>
                </a:extLst>
              </p:cNvPr>
              <p:cNvPicPr/>
              <p:nvPr/>
            </p:nvPicPr>
            <p:blipFill>
              <a:blip r:embed="rId10"/>
              <a:stretch>
                <a:fillRect/>
              </a:stretch>
            </p:blipFill>
            <p:spPr>
              <a:xfrm>
                <a:off x="13548630" y="7773362"/>
                <a:ext cx="1095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BB11A605-6B03-72EA-EC70-5F6B6036FC87}"/>
                  </a:ext>
                </a:extLst>
              </p14:cNvPr>
              <p14:cNvContentPartPr/>
              <p14:nvPr/>
            </p14:nvContentPartPr>
            <p14:xfrm>
              <a:off x="12062371" y="5957611"/>
              <a:ext cx="360" cy="360"/>
            </p14:xfrm>
          </p:contentPart>
        </mc:Choice>
        <mc:Fallback xmlns="">
          <p:pic>
            <p:nvPicPr>
              <p:cNvPr id="23" name="Ink 22">
                <a:extLst>
                  <a:ext uri="{FF2B5EF4-FFF2-40B4-BE49-F238E27FC236}">
                    <a16:creationId xmlns:a16="http://schemas.microsoft.com/office/drawing/2014/main" id="{BB11A605-6B03-72EA-EC70-5F6B6036FC87}"/>
                  </a:ext>
                </a:extLst>
              </p:cNvPr>
              <p:cNvPicPr/>
              <p:nvPr/>
            </p:nvPicPr>
            <p:blipFill>
              <a:blip r:embed="rId12"/>
              <a:stretch>
                <a:fillRect/>
              </a:stretch>
            </p:blipFill>
            <p:spPr>
              <a:xfrm>
                <a:off x="12044371" y="593961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16BF9E59-A749-4BD0-CCA8-B8BBD7053DE6}"/>
                  </a:ext>
                </a:extLst>
              </p14:cNvPr>
              <p14:cNvContentPartPr/>
              <p14:nvPr/>
            </p14:nvContentPartPr>
            <p14:xfrm>
              <a:off x="10084891" y="4512571"/>
              <a:ext cx="360" cy="360"/>
            </p14:xfrm>
          </p:contentPart>
        </mc:Choice>
        <mc:Fallback xmlns="">
          <p:pic>
            <p:nvPicPr>
              <p:cNvPr id="24" name="Ink 23">
                <a:extLst>
                  <a:ext uri="{FF2B5EF4-FFF2-40B4-BE49-F238E27FC236}">
                    <a16:creationId xmlns:a16="http://schemas.microsoft.com/office/drawing/2014/main" id="{16BF9E59-A749-4BD0-CCA8-B8BBD7053DE6}"/>
                  </a:ext>
                </a:extLst>
              </p:cNvPr>
              <p:cNvPicPr/>
              <p:nvPr/>
            </p:nvPicPr>
            <p:blipFill>
              <a:blip r:embed="rId12"/>
              <a:stretch>
                <a:fillRect/>
              </a:stretch>
            </p:blipFill>
            <p:spPr>
              <a:xfrm>
                <a:off x="10066891" y="449457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CFA652B6-CD6A-9EC9-073E-E3F5D6828116}"/>
                  </a:ext>
                </a:extLst>
              </p14:cNvPr>
              <p14:cNvContentPartPr/>
              <p14:nvPr/>
            </p14:nvContentPartPr>
            <p14:xfrm>
              <a:off x="12563851" y="7564651"/>
              <a:ext cx="1786320" cy="629280"/>
            </p14:xfrm>
          </p:contentPart>
        </mc:Choice>
        <mc:Fallback xmlns="">
          <p:pic>
            <p:nvPicPr>
              <p:cNvPr id="25" name="Ink 24">
                <a:extLst>
                  <a:ext uri="{FF2B5EF4-FFF2-40B4-BE49-F238E27FC236}">
                    <a16:creationId xmlns:a16="http://schemas.microsoft.com/office/drawing/2014/main" id="{CFA652B6-CD6A-9EC9-073E-E3F5D6828116}"/>
                  </a:ext>
                </a:extLst>
              </p:cNvPr>
              <p:cNvPicPr/>
              <p:nvPr/>
            </p:nvPicPr>
            <p:blipFill>
              <a:blip r:embed="rId15"/>
              <a:stretch>
                <a:fillRect/>
              </a:stretch>
            </p:blipFill>
            <p:spPr>
              <a:xfrm>
                <a:off x="12545851" y="7546651"/>
                <a:ext cx="182196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592F0CF6-25C2-EB21-688A-E465C4A8877C}"/>
                  </a:ext>
                </a:extLst>
              </p14:cNvPr>
              <p14:cNvContentPartPr/>
              <p14:nvPr/>
            </p14:nvContentPartPr>
            <p14:xfrm>
              <a:off x="11129251" y="5521651"/>
              <a:ext cx="360" cy="360"/>
            </p14:xfrm>
          </p:contentPart>
        </mc:Choice>
        <mc:Fallback xmlns="">
          <p:pic>
            <p:nvPicPr>
              <p:cNvPr id="26" name="Ink 25">
                <a:extLst>
                  <a:ext uri="{FF2B5EF4-FFF2-40B4-BE49-F238E27FC236}">
                    <a16:creationId xmlns:a16="http://schemas.microsoft.com/office/drawing/2014/main" id="{592F0CF6-25C2-EB21-688A-E465C4A8877C}"/>
                  </a:ext>
                </a:extLst>
              </p:cNvPr>
              <p:cNvPicPr/>
              <p:nvPr/>
            </p:nvPicPr>
            <p:blipFill>
              <a:blip r:embed="rId12"/>
              <a:stretch>
                <a:fillRect/>
              </a:stretch>
            </p:blipFill>
            <p:spPr>
              <a:xfrm>
                <a:off x="11111611" y="550365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78BF694D-FEA4-36AC-FBDC-DCF2E981DBEA}"/>
                  </a:ext>
                </a:extLst>
              </p14:cNvPr>
              <p14:cNvContentPartPr/>
              <p14:nvPr/>
            </p14:nvContentPartPr>
            <p14:xfrm>
              <a:off x="12320491" y="7565011"/>
              <a:ext cx="2307960" cy="578160"/>
            </p14:xfrm>
          </p:contentPart>
        </mc:Choice>
        <mc:Fallback xmlns="">
          <p:pic>
            <p:nvPicPr>
              <p:cNvPr id="46" name="Ink 45">
                <a:extLst>
                  <a:ext uri="{FF2B5EF4-FFF2-40B4-BE49-F238E27FC236}">
                    <a16:creationId xmlns:a16="http://schemas.microsoft.com/office/drawing/2014/main" id="{78BF694D-FEA4-36AC-FBDC-DCF2E981DBEA}"/>
                  </a:ext>
                </a:extLst>
              </p:cNvPr>
              <p:cNvPicPr/>
              <p:nvPr/>
            </p:nvPicPr>
            <p:blipFill>
              <a:blip r:embed="rId18"/>
              <a:stretch>
                <a:fillRect/>
              </a:stretch>
            </p:blipFill>
            <p:spPr>
              <a:xfrm>
                <a:off x="12302491" y="7547022"/>
                <a:ext cx="2343600" cy="61377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9420D90B-18CA-1C70-88D6-DBD451BFEAB0}"/>
                  </a:ext>
                </a:extLst>
              </p14:cNvPr>
              <p14:cNvContentPartPr/>
              <p14:nvPr/>
            </p14:nvContentPartPr>
            <p14:xfrm>
              <a:off x="12685891" y="7899451"/>
              <a:ext cx="1369440" cy="162720"/>
            </p14:xfrm>
          </p:contentPart>
        </mc:Choice>
        <mc:Fallback xmlns="">
          <p:pic>
            <p:nvPicPr>
              <p:cNvPr id="50" name="Ink 49">
                <a:extLst>
                  <a:ext uri="{FF2B5EF4-FFF2-40B4-BE49-F238E27FC236}">
                    <a16:creationId xmlns:a16="http://schemas.microsoft.com/office/drawing/2014/main" id="{9420D90B-18CA-1C70-88D6-DBD451BFEAB0}"/>
                  </a:ext>
                </a:extLst>
              </p:cNvPr>
              <p:cNvPicPr/>
              <p:nvPr/>
            </p:nvPicPr>
            <p:blipFill>
              <a:blip r:embed="rId20"/>
              <a:stretch>
                <a:fillRect/>
              </a:stretch>
            </p:blipFill>
            <p:spPr>
              <a:xfrm>
                <a:off x="12668251" y="7881811"/>
                <a:ext cx="1405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 name="Ink 50">
                <a:extLst>
                  <a:ext uri="{FF2B5EF4-FFF2-40B4-BE49-F238E27FC236}">
                    <a16:creationId xmlns:a16="http://schemas.microsoft.com/office/drawing/2014/main" id="{62E65096-5B13-2420-9DDB-19776F545325}"/>
                  </a:ext>
                </a:extLst>
              </p14:cNvPr>
              <p14:cNvContentPartPr/>
              <p14:nvPr/>
            </p14:nvContentPartPr>
            <p14:xfrm>
              <a:off x="13421371" y="6672571"/>
              <a:ext cx="360" cy="360"/>
            </p14:xfrm>
          </p:contentPart>
        </mc:Choice>
        <mc:Fallback xmlns="">
          <p:pic>
            <p:nvPicPr>
              <p:cNvPr id="51" name="Ink 50">
                <a:extLst>
                  <a:ext uri="{FF2B5EF4-FFF2-40B4-BE49-F238E27FC236}">
                    <a16:creationId xmlns:a16="http://schemas.microsoft.com/office/drawing/2014/main" id="{62E65096-5B13-2420-9DDB-19776F545325}"/>
                  </a:ext>
                </a:extLst>
              </p:cNvPr>
              <p:cNvPicPr/>
              <p:nvPr/>
            </p:nvPicPr>
            <p:blipFill>
              <a:blip r:embed="rId12"/>
              <a:stretch>
                <a:fillRect/>
              </a:stretch>
            </p:blipFill>
            <p:spPr>
              <a:xfrm>
                <a:off x="13403371" y="6654571"/>
                <a:ext cx="36000" cy="360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6978" y="512088"/>
            <a:ext cx="7938016" cy="524113"/>
          </a:xfrm>
          <a:prstGeom prst="rect">
            <a:avLst/>
          </a:prstGeom>
          <a:noFill/>
          <a:ln/>
        </p:spPr>
        <p:txBody>
          <a:bodyPr wrap="none" lIns="0" tIns="0" rIns="0" bIns="0" rtlCol="0" anchor="t"/>
          <a:lstStyle/>
          <a:p>
            <a:pPr marL="0" indent="0" algn="l">
              <a:lnSpc>
                <a:spcPts val="4100"/>
              </a:lnSpc>
              <a:buNone/>
            </a:pPr>
            <a:r>
              <a:rPr lang="en-US" sz="3300" dirty="0">
                <a:solidFill>
                  <a:srgbClr val="0C0D0F"/>
                </a:solidFill>
                <a:latin typeface="Inter" pitchFamily="34" charset="0"/>
                <a:ea typeface="Inter" pitchFamily="34" charset="-122"/>
                <a:cs typeface="Inter" pitchFamily="34" charset="-120"/>
              </a:rPr>
              <a:t>Core AI Technologies </a:t>
            </a:r>
            <a:endParaRPr lang="en-US" sz="3300" dirty="0"/>
          </a:p>
        </p:txBody>
      </p:sp>
      <p:sp>
        <p:nvSpPr>
          <p:cNvPr id="4" name="Shape 1"/>
          <p:cNvSpPr/>
          <p:nvPr/>
        </p:nvSpPr>
        <p:spPr>
          <a:xfrm>
            <a:off x="586978" y="1287780"/>
            <a:ext cx="7970044" cy="1548765"/>
          </a:xfrm>
          <a:prstGeom prst="roundRect">
            <a:avLst>
              <a:gd name="adj" fmla="val 9746"/>
            </a:avLst>
          </a:prstGeom>
          <a:solidFill>
            <a:srgbClr val="FFFFFF"/>
          </a:solidFill>
          <a:ln w="22860">
            <a:solidFill>
              <a:srgbClr val="FF7047"/>
            </a:solidFill>
            <a:prstDash val="solid"/>
          </a:ln>
        </p:spPr>
      </p:sp>
      <p:sp>
        <p:nvSpPr>
          <p:cNvPr id="5" name="Shape 2"/>
          <p:cNvSpPr/>
          <p:nvPr/>
        </p:nvSpPr>
        <p:spPr>
          <a:xfrm>
            <a:off x="609838" y="1310640"/>
            <a:ext cx="670798" cy="1503045"/>
          </a:xfrm>
          <a:prstGeom prst="roundRect">
            <a:avLst>
              <a:gd name="adj" fmla="val 18414"/>
            </a:avLst>
          </a:prstGeom>
          <a:solidFill>
            <a:srgbClr val="FFFFFF"/>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578" y="1936313"/>
            <a:ext cx="251579" cy="251579"/>
          </a:xfrm>
          <a:prstGeom prst="rect">
            <a:avLst/>
          </a:prstGeom>
        </p:spPr>
      </p:pic>
      <p:sp>
        <p:nvSpPr>
          <p:cNvPr id="7" name="Text 3"/>
          <p:cNvSpPr/>
          <p:nvPr/>
        </p:nvSpPr>
        <p:spPr>
          <a:xfrm>
            <a:off x="1448276" y="1478280"/>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55575A"/>
                </a:solidFill>
                <a:latin typeface="Inter" pitchFamily="34" charset="0"/>
                <a:ea typeface="Inter" pitchFamily="34" charset="-122"/>
                <a:cs typeface="Inter" pitchFamily="34" charset="-120"/>
              </a:rPr>
              <a:t>Machine Learning</a:t>
            </a:r>
            <a:endParaRPr lang="en-US" sz="1650" dirty="0"/>
          </a:p>
        </p:txBody>
      </p:sp>
      <p:sp>
        <p:nvSpPr>
          <p:cNvPr id="8" name="Text 4"/>
          <p:cNvSpPr/>
          <p:nvPr/>
        </p:nvSpPr>
        <p:spPr>
          <a:xfrm>
            <a:off x="1448276" y="1840944"/>
            <a:ext cx="6918246" cy="805101"/>
          </a:xfrm>
          <a:prstGeom prst="rect">
            <a:avLst/>
          </a:prstGeom>
          <a:noFill/>
          <a:ln/>
        </p:spPr>
        <p:txBody>
          <a:bodyPr wrap="squar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Algorithms that enable computers to learn from data and improve predictions over time. ML powers recommendation systems, fraud detection, and predictive analytics across industries.</a:t>
            </a:r>
            <a:endParaRPr lang="en-US" sz="1300" dirty="0"/>
          </a:p>
        </p:txBody>
      </p:sp>
      <p:sp>
        <p:nvSpPr>
          <p:cNvPr id="9" name="Shape 5"/>
          <p:cNvSpPr/>
          <p:nvPr/>
        </p:nvSpPr>
        <p:spPr>
          <a:xfrm>
            <a:off x="586978" y="3004185"/>
            <a:ext cx="7970044" cy="1548765"/>
          </a:xfrm>
          <a:prstGeom prst="roundRect">
            <a:avLst>
              <a:gd name="adj" fmla="val 9746"/>
            </a:avLst>
          </a:prstGeom>
          <a:solidFill>
            <a:srgbClr val="FFFFFF"/>
          </a:solidFill>
          <a:ln w="22860">
            <a:solidFill>
              <a:srgbClr val="FF7047"/>
            </a:solidFill>
            <a:prstDash val="solid"/>
          </a:ln>
        </p:spPr>
      </p:sp>
      <p:sp>
        <p:nvSpPr>
          <p:cNvPr id="10" name="Shape 6"/>
          <p:cNvSpPr/>
          <p:nvPr/>
        </p:nvSpPr>
        <p:spPr>
          <a:xfrm>
            <a:off x="609838" y="3027045"/>
            <a:ext cx="670798" cy="1503045"/>
          </a:xfrm>
          <a:prstGeom prst="roundRect">
            <a:avLst>
              <a:gd name="adj" fmla="val 18414"/>
            </a:avLst>
          </a:prstGeom>
          <a:solidFill>
            <a:srgbClr val="FFFFFF"/>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578" y="3652718"/>
            <a:ext cx="251579" cy="251579"/>
          </a:xfrm>
          <a:prstGeom prst="rect">
            <a:avLst/>
          </a:prstGeom>
        </p:spPr>
      </p:pic>
      <p:sp>
        <p:nvSpPr>
          <p:cNvPr id="12" name="Text 7"/>
          <p:cNvSpPr/>
          <p:nvPr/>
        </p:nvSpPr>
        <p:spPr>
          <a:xfrm>
            <a:off x="1448276" y="3194685"/>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55575A"/>
                </a:solidFill>
                <a:latin typeface="Inter" pitchFamily="34" charset="0"/>
                <a:ea typeface="Inter" pitchFamily="34" charset="-122"/>
                <a:cs typeface="Inter" pitchFamily="34" charset="-120"/>
              </a:rPr>
              <a:t>Deep Learning</a:t>
            </a:r>
            <a:endParaRPr lang="en-US" sz="1650" dirty="0"/>
          </a:p>
        </p:txBody>
      </p:sp>
      <p:sp>
        <p:nvSpPr>
          <p:cNvPr id="13" name="Text 8"/>
          <p:cNvSpPr/>
          <p:nvPr/>
        </p:nvSpPr>
        <p:spPr>
          <a:xfrm>
            <a:off x="1448276" y="3557349"/>
            <a:ext cx="6918246" cy="805101"/>
          </a:xfrm>
          <a:prstGeom prst="rect">
            <a:avLst/>
          </a:prstGeom>
          <a:noFill/>
          <a:ln/>
        </p:spPr>
        <p:txBody>
          <a:bodyPr wrap="squar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A subset of ML using multi-layered neural networks to process complex data like images, audio, and video. Deep learning drives breakthroughs in facial recognition and autonomous vehicles.</a:t>
            </a:r>
            <a:endParaRPr lang="en-US" sz="1300" dirty="0"/>
          </a:p>
        </p:txBody>
      </p:sp>
      <p:sp>
        <p:nvSpPr>
          <p:cNvPr id="14" name="Shape 9"/>
          <p:cNvSpPr/>
          <p:nvPr/>
        </p:nvSpPr>
        <p:spPr>
          <a:xfrm>
            <a:off x="586978" y="4720590"/>
            <a:ext cx="7970044" cy="1280398"/>
          </a:xfrm>
          <a:prstGeom prst="roundRect">
            <a:avLst>
              <a:gd name="adj" fmla="val 11789"/>
            </a:avLst>
          </a:prstGeom>
          <a:solidFill>
            <a:srgbClr val="FFFFFF"/>
          </a:solidFill>
          <a:ln w="22860">
            <a:solidFill>
              <a:srgbClr val="FF7047"/>
            </a:solidFill>
            <a:prstDash val="solid"/>
          </a:ln>
        </p:spPr>
      </p:sp>
      <p:sp>
        <p:nvSpPr>
          <p:cNvPr id="15" name="Shape 10"/>
          <p:cNvSpPr/>
          <p:nvPr/>
        </p:nvSpPr>
        <p:spPr>
          <a:xfrm>
            <a:off x="609838" y="4743450"/>
            <a:ext cx="670798" cy="1234678"/>
          </a:xfrm>
          <a:prstGeom prst="roundRect">
            <a:avLst>
              <a:gd name="adj" fmla="val 18414"/>
            </a:avLst>
          </a:prstGeom>
          <a:solidFill>
            <a:srgbClr val="FFFFFF"/>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578" y="5234940"/>
            <a:ext cx="251579" cy="251579"/>
          </a:xfrm>
          <a:prstGeom prst="rect">
            <a:avLst/>
          </a:prstGeom>
        </p:spPr>
      </p:pic>
      <p:sp>
        <p:nvSpPr>
          <p:cNvPr id="17" name="Text 11"/>
          <p:cNvSpPr/>
          <p:nvPr/>
        </p:nvSpPr>
        <p:spPr>
          <a:xfrm>
            <a:off x="1448276" y="4911090"/>
            <a:ext cx="2915007" cy="262057"/>
          </a:xfrm>
          <a:prstGeom prst="rect">
            <a:avLst/>
          </a:prstGeom>
          <a:noFill/>
          <a:ln/>
        </p:spPr>
        <p:txBody>
          <a:bodyPr wrap="none" lIns="0" tIns="0" rIns="0" bIns="0" rtlCol="0" anchor="t"/>
          <a:lstStyle/>
          <a:p>
            <a:pPr marL="0" indent="0" algn="l">
              <a:lnSpc>
                <a:spcPts val="2050"/>
              </a:lnSpc>
              <a:buNone/>
            </a:pPr>
            <a:r>
              <a:rPr lang="en-US" sz="1650" dirty="0">
                <a:solidFill>
                  <a:srgbClr val="55575A"/>
                </a:solidFill>
                <a:latin typeface="Inter" pitchFamily="34" charset="0"/>
                <a:ea typeface="Inter" pitchFamily="34" charset="-122"/>
                <a:cs typeface="Inter" pitchFamily="34" charset="-120"/>
              </a:rPr>
              <a:t>Natural Language Processing</a:t>
            </a:r>
            <a:endParaRPr lang="en-US" sz="1650" dirty="0"/>
          </a:p>
        </p:txBody>
      </p:sp>
      <p:sp>
        <p:nvSpPr>
          <p:cNvPr id="18" name="Text 12"/>
          <p:cNvSpPr/>
          <p:nvPr/>
        </p:nvSpPr>
        <p:spPr>
          <a:xfrm>
            <a:off x="1448276" y="5154374"/>
            <a:ext cx="6918246" cy="536734"/>
          </a:xfrm>
          <a:prstGeom prst="rect">
            <a:avLst/>
          </a:prstGeom>
          <a:noFill/>
          <a:ln/>
        </p:spPr>
        <p:txBody>
          <a:bodyPr wrap="squar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Technology enabling machines to understand, interpret, and generate human language. NLP powers chatbots, voice assistants, translation services, and sentiment analysis tools.</a:t>
            </a:r>
            <a:endParaRPr lang="en-US" sz="1300" dirty="0"/>
          </a:p>
        </p:txBody>
      </p:sp>
      <p:sp>
        <p:nvSpPr>
          <p:cNvPr id="19" name="Shape 13"/>
          <p:cNvSpPr/>
          <p:nvPr/>
        </p:nvSpPr>
        <p:spPr>
          <a:xfrm>
            <a:off x="586978" y="6168628"/>
            <a:ext cx="7970044" cy="1548765"/>
          </a:xfrm>
          <a:prstGeom prst="roundRect">
            <a:avLst>
              <a:gd name="adj" fmla="val 9746"/>
            </a:avLst>
          </a:prstGeom>
          <a:solidFill>
            <a:srgbClr val="FFFFFF"/>
          </a:solidFill>
          <a:ln w="22860">
            <a:solidFill>
              <a:srgbClr val="FF7047"/>
            </a:solidFill>
            <a:prstDash val="solid"/>
          </a:ln>
        </p:spPr>
      </p:sp>
      <p:sp>
        <p:nvSpPr>
          <p:cNvPr id="20" name="Shape 14"/>
          <p:cNvSpPr/>
          <p:nvPr/>
        </p:nvSpPr>
        <p:spPr>
          <a:xfrm>
            <a:off x="609838" y="6191488"/>
            <a:ext cx="670798" cy="1503045"/>
          </a:xfrm>
          <a:prstGeom prst="roundRect">
            <a:avLst>
              <a:gd name="adj" fmla="val 18414"/>
            </a:avLst>
          </a:prstGeom>
          <a:solidFill>
            <a:srgbClr val="FFFFFF"/>
          </a:solidFill>
          <a:ln/>
        </p:spPr>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578" y="6817162"/>
            <a:ext cx="251579" cy="251579"/>
          </a:xfrm>
          <a:prstGeom prst="rect">
            <a:avLst/>
          </a:prstGeom>
        </p:spPr>
      </p:pic>
      <p:sp>
        <p:nvSpPr>
          <p:cNvPr id="22" name="Text 15"/>
          <p:cNvSpPr/>
          <p:nvPr/>
        </p:nvSpPr>
        <p:spPr>
          <a:xfrm>
            <a:off x="1448276" y="6359128"/>
            <a:ext cx="2096453" cy="262057"/>
          </a:xfrm>
          <a:prstGeom prst="rect">
            <a:avLst/>
          </a:prstGeom>
          <a:noFill/>
          <a:ln/>
        </p:spPr>
        <p:txBody>
          <a:bodyPr wrap="none" lIns="0" tIns="0" rIns="0" bIns="0" rtlCol="0" anchor="t"/>
          <a:lstStyle/>
          <a:p>
            <a:pPr marL="0" indent="0" algn="l">
              <a:lnSpc>
                <a:spcPts val="2050"/>
              </a:lnSpc>
              <a:buNone/>
            </a:pPr>
            <a:r>
              <a:rPr lang="en-US" sz="1650" dirty="0">
                <a:solidFill>
                  <a:srgbClr val="55575A"/>
                </a:solidFill>
                <a:latin typeface="Inter" pitchFamily="34" charset="0"/>
                <a:ea typeface="Inter" pitchFamily="34" charset="-122"/>
                <a:cs typeface="Inter" pitchFamily="34" charset="-120"/>
              </a:rPr>
              <a:t>Computer Vision</a:t>
            </a:r>
            <a:endParaRPr lang="en-US" sz="1650" dirty="0"/>
          </a:p>
        </p:txBody>
      </p:sp>
      <p:sp>
        <p:nvSpPr>
          <p:cNvPr id="23" name="Text 16"/>
          <p:cNvSpPr/>
          <p:nvPr/>
        </p:nvSpPr>
        <p:spPr>
          <a:xfrm>
            <a:off x="1448276" y="6721793"/>
            <a:ext cx="6918246" cy="805101"/>
          </a:xfrm>
          <a:prstGeom prst="rect">
            <a:avLst/>
          </a:prstGeom>
          <a:noFill/>
          <a:ln/>
        </p:spPr>
        <p:txBody>
          <a:bodyPr wrap="squar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Systems that enable machines to interpret and understand visual information from the world. Computer vision is essential for medical imaging, quality control, and security surveillance.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12A32-A419-51E9-AFB7-F5B3822515D5}"/>
              </a:ext>
            </a:extLst>
          </p:cNvPr>
          <p:cNvSpPr txBox="1"/>
          <p:nvPr/>
        </p:nvSpPr>
        <p:spPr>
          <a:xfrm>
            <a:off x="687386" y="268053"/>
            <a:ext cx="13255624" cy="3647152"/>
          </a:xfrm>
          <a:prstGeom prst="rect">
            <a:avLst/>
          </a:prstGeom>
          <a:noFill/>
        </p:spPr>
        <p:txBody>
          <a:bodyPr wrap="square">
            <a:spAutoFit/>
          </a:bodyPr>
          <a:lstStyle/>
          <a:p>
            <a:pPr lvl="1" algn="r" rtl="1"/>
            <a:r>
              <a:rPr lang="en-IN" sz="2900" dirty="0">
                <a:solidFill>
                  <a:schemeClr val="accent1"/>
                </a:solidFill>
                <a:latin typeface="Abadi" panose="020B0604020104020204" pitchFamily="34" charset="77"/>
              </a:rPr>
              <a:t>Key </a:t>
            </a:r>
            <a:r>
              <a:rPr lang="en-IN" sz="2900" dirty="0" err="1">
                <a:solidFill>
                  <a:schemeClr val="accent1"/>
                </a:solidFill>
                <a:latin typeface="Abadi" panose="020B0604020104020204" pitchFamily="34" charset="77"/>
              </a:rPr>
              <a:t>Technolog</a:t>
            </a:r>
            <a:endParaRPr lang="en-IN" sz="2900"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Transformers &amp; Large Language Models (LLMs) — foundation for modern NLP, chatbots, </a:t>
            </a:r>
            <a:r>
              <a:rPr lang="en-IN" dirty="0" err="1">
                <a:solidFill>
                  <a:schemeClr val="accent1"/>
                </a:solidFill>
                <a:latin typeface="Abadi" panose="020B0604020104020204" pitchFamily="34" charset="77"/>
              </a:rPr>
              <a:t>summarization</a:t>
            </a:r>
            <a:r>
              <a:rPr lang="en-IN" dirty="0">
                <a:solidFill>
                  <a:schemeClr val="accent1"/>
                </a:solidFill>
                <a:latin typeface="Abadi" panose="020B0604020104020204" pitchFamily="34" charset="77"/>
              </a:rPr>
              <a:t>, code generation.  </a:t>
            </a:r>
          </a:p>
          <a:p>
            <a:pPr>
              <a:buFont typeface="Arial" panose="020B0604020202020204" pitchFamily="34" charset="0"/>
              <a:buChar char="•"/>
            </a:pPr>
            <a:endParaRPr lang="en-IN"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Deep learning frameworks — PyTorch, TensorFlow and their ecosystems for research &amp; production.  </a:t>
            </a:r>
          </a:p>
          <a:p>
            <a:pPr>
              <a:buFont typeface="Arial" panose="020B0604020202020204" pitchFamily="34" charset="0"/>
              <a:buChar char="•"/>
            </a:pPr>
            <a:endParaRPr lang="en-IN"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Model hubs &amp; tooling — Hugging Face model/dataset hub, </a:t>
            </a:r>
            <a:r>
              <a:rPr lang="en-IN" dirty="0" err="1">
                <a:solidFill>
                  <a:schemeClr val="accent1"/>
                </a:solidFill>
                <a:latin typeface="Abadi" panose="020B0604020104020204" pitchFamily="34" charset="77"/>
              </a:rPr>
              <a:t>pretrained</a:t>
            </a:r>
            <a:r>
              <a:rPr lang="en-IN" dirty="0">
                <a:solidFill>
                  <a:schemeClr val="accent1"/>
                </a:solidFill>
                <a:latin typeface="Abadi" panose="020B0604020104020204" pitchFamily="34" charset="77"/>
              </a:rPr>
              <a:t> weights, pipelines for fast prototyping.  </a:t>
            </a:r>
          </a:p>
          <a:p>
            <a:pPr>
              <a:buFont typeface="Arial" panose="020B0604020202020204" pitchFamily="34" charset="0"/>
              <a:buChar char="•"/>
            </a:pPr>
            <a:endParaRPr lang="en-IN"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MLOps / deployment — CI/CD for models, model serving, monitoring, model versioning and reproducible pipelines.  </a:t>
            </a:r>
          </a:p>
          <a:p>
            <a:pPr>
              <a:buFont typeface="Arial" panose="020B0604020202020204" pitchFamily="34" charset="0"/>
              <a:buChar char="•"/>
            </a:pPr>
            <a:endParaRPr lang="en-IN"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Data engineering &amp; feature stores — scalable data pipelines, cleaning, </a:t>
            </a:r>
            <a:r>
              <a:rPr lang="en-IN" dirty="0" err="1">
                <a:solidFill>
                  <a:schemeClr val="accent1"/>
                </a:solidFill>
                <a:latin typeface="Abadi" panose="020B0604020104020204" pitchFamily="34" charset="77"/>
              </a:rPr>
              <a:t>labeling</a:t>
            </a:r>
            <a:r>
              <a:rPr lang="en-IN" dirty="0">
                <a:solidFill>
                  <a:schemeClr val="accent1"/>
                </a:solidFill>
                <a:latin typeface="Abadi" panose="020B0604020104020204" pitchFamily="34" charset="77"/>
              </a:rPr>
              <a:t>, feature stores for model reliability.  </a:t>
            </a:r>
          </a:p>
          <a:p>
            <a:pPr>
              <a:buFont typeface="Arial" panose="020B0604020202020204" pitchFamily="34" charset="0"/>
              <a:buChar char="•"/>
            </a:pPr>
            <a:endParaRPr lang="en-IN" dirty="0">
              <a:solidFill>
                <a:schemeClr val="accent1"/>
              </a:solidFill>
              <a:latin typeface="Abadi" panose="020B0604020104020204" pitchFamily="34" charset="77"/>
            </a:endParaRPr>
          </a:p>
          <a:p>
            <a:pPr>
              <a:buFont typeface="Arial" panose="020B0604020202020204" pitchFamily="34" charset="0"/>
              <a:buChar char="•"/>
            </a:pPr>
            <a:r>
              <a:rPr lang="en-IN" dirty="0">
                <a:solidFill>
                  <a:schemeClr val="accent1"/>
                </a:solidFill>
                <a:latin typeface="Abadi" panose="020B0604020104020204" pitchFamily="34" charset="77"/>
              </a:rPr>
              <a:t>Edge &amp; on-device AI — </a:t>
            </a:r>
            <a:r>
              <a:rPr lang="en-IN" dirty="0" err="1">
                <a:solidFill>
                  <a:schemeClr val="accent1"/>
                </a:solidFill>
                <a:latin typeface="Abadi" panose="020B0604020104020204" pitchFamily="34" charset="77"/>
              </a:rPr>
              <a:t>quantization</a:t>
            </a:r>
            <a:r>
              <a:rPr lang="en-IN" dirty="0">
                <a:solidFill>
                  <a:schemeClr val="accent1"/>
                </a:solidFill>
                <a:latin typeface="Abadi" panose="020B0604020104020204" pitchFamily="34" charset="77"/>
              </a:rPr>
              <a:t>, model compression, inference on mobile/IoT devices.  </a:t>
            </a:r>
          </a:p>
        </p:txBody>
      </p:sp>
      <p:pic>
        <p:nvPicPr>
          <p:cNvPr id="4" name="Picture 3">
            <a:extLst>
              <a:ext uri="{FF2B5EF4-FFF2-40B4-BE49-F238E27FC236}">
                <a16:creationId xmlns:a16="http://schemas.microsoft.com/office/drawing/2014/main" id="{91904EA1-8C3E-37D2-66FA-0A5614B34095}"/>
              </a:ext>
            </a:extLst>
          </p:cNvPr>
          <p:cNvPicPr>
            <a:picLocks noChangeAspect="1"/>
          </p:cNvPicPr>
          <p:nvPr/>
        </p:nvPicPr>
        <p:blipFill>
          <a:blip r:embed="rId2"/>
          <a:stretch>
            <a:fillRect/>
          </a:stretch>
        </p:blipFill>
        <p:spPr>
          <a:xfrm>
            <a:off x="687388" y="4717935"/>
            <a:ext cx="6065355" cy="2813185"/>
          </a:xfrm>
          <a:prstGeom prst="rect">
            <a:avLst/>
          </a:prstGeom>
        </p:spPr>
      </p:pic>
      <p:sp>
        <p:nvSpPr>
          <p:cNvPr id="9" name="Shape 13">
            <a:extLst>
              <a:ext uri="{FF2B5EF4-FFF2-40B4-BE49-F238E27FC236}">
                <a16:creationId xmlns:a16="http://schemas.microsoft.com/office/drawing/2014/main" id="{2F941AEA-2967-9EF8-718E-0FB7C856E21A}"/>
              </a:ext>
            </a:extLst>
          </p:cNvPr>
          <p:cNvSpPr/>
          <p:nvPr/>
        </p:nvSpPr>
        <p:spPr>
          <a:xfrm rot="10800000">
            <a:off x="687386" y="4320731"/>
            <a:ext cx="13255624" cy="47818"/>
          </a:xfrm>
          <a:prstGeom prst="rect">
            <a:avLst/>
          </a:prstGeom>
          <a:solidFill>
            <a:srgbClr val="FF7047"/>
          </a:solidFill>
          <a:ln/>
        </p:spPr>
        <p:txBody>
          <a:bodyPr/>
          <a:lstStyle/>
          <a:p>
            <a:endParaRPr lang="en-US"/>
          </a:p>
        </p:txBody>
      </p:sp>
      <p:pic>
        <p:nvPicPr>
          <p:cNvPr id="10" name="Picture 9">
            <a:extLst>
              <a:ext uri="{FF2B5EF4-FFF2-40B4-BE49-F238E27FC236}">
                <a16:creationId xmlns:a16="http://schemas.microsoft.com/office/drawing/2014/main" id="{17C7F671-2AE1-5C53-65DF-C759260502B1}"/>
              </a:ext>
            </a:extLst>
          </p:cNvPr>
          <p:cNvPicPr>
            <a:picLocks noChangeAspect="1"/>
          </p:cNvPicPr>
          <p:nvPr/>
        </p:nvPicPr>
        <p:blipFill>
          <a:blip r:embed="rId3"/>
          <a:stretch>
            <a:fillRect/>
          </a:stretch>
        </p:blipFill>
        <p:spPr>
          <a:xfrm>
            <a:off x="7315198" y="4717934"/>
            <a:ext cx="6627812" cy="2813186"/>
          </a:xfrm>
          <a:prstGeom prst="rect">
            <a:avLst/>
          </a:prstGeom>
        </p:spPr>
      </p:pic>
      <mc:AlternateContent xmlns:mc="http://schemas.openxmlformats.org/markup-compatibility/2006" xmlns:p14="http://schemas.microsoft.com/office/powerpoint/2010/main">
        <mc:Choice Requires="p14">
          <p:contentPart p14:bwMode="auto" r:id="rId4">
            <p14:nvContentPartPr>
              <p14:cNvPr id="69" name="Ink 68">
                <a:extLst>
                  <a:ext uri="{FF2B5EF4-FFF2-40B4-BE49-F238E27FC236}">
                    <a16:creationId xmlns:a16="http://schemas.microsoft.com/office/drawing/2014/main" id="{FA64BFA4-795D-8F23-30B1-F6239C80FD06}"/>
                  </a:ext>
                </a:extLst>
              </p14:cNvPr>
              <p14:cNvContentPartPr/>
              <p14:nvPr/>
            </p14:nvContentPartPr>
            <p14:xfrm>
              <a:off x="12761995" y="7638691"/>
              <a:ext cx="1820880" cy="550440"/>
            </p14:xfrm>
          </p:contentPart>
        </mc:Choice>
        <mc:Fallback xmlns="">
          <p:pic>
            <p:nvPicPr>
              <p:cNvPr id="69" name="Ink 68">
                <a:extLst>
                  <a:ext uri="{FF2B5EF4-FFF2-40B4-BE49-F238E27FC236}">
                    <a16:creationId xmlns:a16="http://schemas.microsoft.com/office/drawing/2014/main" id="{FA64BFA4-795D-8F23-30B1-F6239C80FD06}"/>
                  </a:ext>
                </a:extLst>
              </p:cNvPr>
              <p:cNvPicPr/>
              <p:nvPr/>
            </p:nvPicPr>
            <p:blipFill>
              <a:blip r:embed="rId5"/>
              <a:stretch>
                <a:fillRect/>
              </a:stretch>
            </p:blipFill>
            <p:spPr>
              <a:xfrm>
                <a:off x="12726355" y="7602691"/>
                <a:ext cx="189252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0" name="Ink 69">
                <a:extLst>
                  <a:ext uri="{FF2B5EF4-FFF2-40B4-BE49-F238E27FC236}">
                    <a16:creationId xmlns:a16="http://schemas.microsoft.com/office/drawing/2014/main" id="{C69CCF6C-B946-9A56-AECC-FC5BED119BF7}"/>
                  </a:ext>
                </a:extLst>
              </p14:cNvPr>
              <p14:cNvContentPartPr/>
              <p14:nvPr/>
            </p14:nvContentPartPr>
            <p14:xfrm>
              <a:off x="8071915" y="1874011"/>
              <a:ext cx="360" cy="360"/>
            </p14:xfrm>
          </p:contentPart>
        </mc:Choice>
        <mc:Fallback xmlns="">
          <p:pic>
            <p:nvPicPr>
              <p:cNvPr id="70" name="Ink 69">
                <a:extLst>
                  <a:ext uri="{FF2B5EF4-FFF2-40B4-BE49-F238E27FC236}">
                    <a16:creationId xmlns:a16="http://schemas.microsoft.com/office/drawing/2014/main" id="{C69CCF6C-B946-9A56-AECC-FC5BED119BF7}"/>
                  </a:ext>
                </a:extLst>
              </p:cNvPr>
              <p:cNvPicPr/>
              <p:nvPr/>
            </p:nvPicPr>
            <p:blipFill>
              <a:blip r:embed="rId7"/>
              <a:stretch>
                <a:fillRect/>
              </a:stretch>
            </p:blipFill>
            <p:spPr>
              <a:xfrm>
                <a:off x="8035915" y="18383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1" name="Ink 70">
                <a:extLst>
                  <a:ext uri="{FF2B5EF4-FFF2-40B4-BE49-F238E27FC236}">
                    <a16:creationId xmlns:a16="http://schemas.microsoft.com/office/drawing/2014/main" id="{4FF52BF8-FD03-CACF-F9B1-FB4F94B4DBB9}"/>
                  </a:ext>
                </a:extLst>
              </p14:cNvPr>
              <p14:cNvContentPartPr/>
              <p14:nvPr/>
            </p14:nvContentPartPr>
            <p14:xfrm>
              <a:off x="11168995" y="2879131"/>
              <a:ext cx="360" cy="360"/>
            </p14:xfrm>
          </p:contentPart>
        </mc:Choice>
        <mc:Fallback xmlns="">
          <p:pic>
            <p:nvPicPr>
              <p:cNvPr id="71" name="Ink 70">
                <a:extLst>
                  <a:ext uri="{FF2B5EF4-FFF2-40B4-BE49-F238E27FC236}">
                    <a16:creationId xmlns:a16="http://schemas.microsoft.com/office/drawing/2014/main" id="{4FF52BF8-FD03-CACF-F9B1-FB4F94B4DBB9}"/>
                  </a:ext>
                </a:extLst>
              </p:cNvPr>
              <p:cNvPicPr/>
              <p:nvPr/>
            </p:nvPicPr>
            <p:blipFill>
              <a:blip r:embed="rId7"/>
              <a:stretch>
                <a:fillRect/>
              </a:stretch>
            </p:blipFill>
            <p:spPr>
              <a:xfrm>
                <a:off x="11133355" y="2843131"/>
                <a:ext cx="72000" cy="72000"/>
              </a:xfrm>
              <a:prstGeom prst="rect">
                <a:avLst/>
              </a:prstGeom>
            </p:spPr>
          </p:pic>
        </mc:Fallback>
      </mc:AlternateContent>
    </p:spTree>
    <p:extLst>
      <p:ext uri="{BB962C8B-B14F-4D97-AF65-F5344CB8AC3E}">
        <p14:creationId xmlns:p14="http://schemas.microsoft.com/office/powerpoint/2010/main" val="420480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5178" y="815935"/>
            <a:ext cx="8213765" cy="424220"/>
          </a:xfrm>
          <a:prstGeom prst="rect">
            <a:avLst/>
          </a:prstGeom>
          <a:noFill/>
          <a:ln/>
        </p:spPr>
        <p:txBody>
          <a:bodyPr wrap="none" lIns="0" tIns="0" rIns="0" bIns="0" rtlCol="0" anchor="t"/>
          <a:lstStyle/>
          <a:p>
            <a:pPr marL="0" indent="0" algn="l">
              <a:lnSpc>
                <a:spcPts val="3300"/>
              </a:lnSpc>
              <a:buNone/>
            </a:pPr>
            <a:r>
              <a:rPr lang="en-US" sz="2650" dirty="0">
                <a:solidFill>
                  <a:srgbClr val="0C0D0F"/>
                </a:solidFill>
                <a:latin typeface="Inter" pitchFamily="34" charset="0"/>
                <a:ea typeface="Inter" pitchFamily="34" charset="-122"/>
                <a:cs typeface="Inter" pitchFamily="34" charset="-120"/>
              </a:rPr>
              <a:t>Major AI Platforms and Tools Powering the Industry</a:t>
            </a:r>
            <a:endParaRPr lang="en-US" sz="2650" dirty="0"/>
          </a:p>
        </p:txBody>
      </p:sp>
      <p:pic>
        <p:nvPicPr>
          <p:cNvPr id="3" name="Image 0" descr="preencoded.png"/>
          <p:cNvPicPr>
            <a:picLocks noChangeAspect="1"/>
          </p:cNvPicPr>
          <p:nvPr/>
        </p:nvPicPr>
        <p:blipFill>
          <a:blip r:embed="rId3"/>
          <a:stretch>
            <a:fillRect/>
          </a:stretch>
        </p:blipFill>
        <p:spPr>
          <a:xfrm>
            <a:off x="282098" y="1542055"/>
            <a:ext cx="6666787" cy="4443335"/>
          </a:xfrm>
          <a:prstGeom prst="rect">
            <a:avLst/>
          </a:prstGeom>
        </p:spPr>
      </p:pic>
      <p:sp>
        <p:nvSpPr>
          <p:cNvPr id="5" name="Shape 1"/>
          <p:cNvSpPr/>
          <p:nvPr/>
        </p:nvSpPr>
        <p:spPr>
          <a:xfrm>
            <a:off x="7488436" y="1812012"/>
            <a:ext cx="6674406" cy="15240"/>
          </a:xfrm>
          <a:prstGeom prst="rect">
            <a:avLst/>
          </a:prstGeom>
          <a:solidFill>
            <a:srgbClr val="FF7047"/>
          </a:solidFill>
          <a:ln/>
        </p:spPr>
      </p:sp>
      <p:sp>
        <p:nvSpPr>
          <p:cNvPr id="6" name="Text 2"/>
          <p:cNvSpPr/>
          <p:nvPr/>
        </p:nvSpPr>
        <p:spPr>
          <a:xfrm>
            <a:off x="7488436" y="1910358"/>
            <a:ext cx="1697474" cy="212169"/>
          </a:xfrm>
          <a:prstGeom prst="rect">
            <a:avLst/>
          </a:prstGeom>
          <a:noFill/>
          <a:ln/>
        </p:spPr>
        <p:txBody>
          <a:bodyPr wrap="none" lIns="0" tIns="0" rIns="0" bIns="0" rtlCol="0" anchor="t"/>
          <a:lstStyle/>
          <a:p>
            <a:pPr marL="0" indent="0" algn="l">
              <a:lnSpc>
                <a:spcPts val="1650"/>
              </a:lnSpc>
              <a:buNone/>
            </a:pPr>
            <a:r>
              <a:rPr lang="en-US" sz="1300" dirty="0">
                <a:solidFill>
                  <a:srgbClr val="55575A"/>
                </a:solidFill>
                <a:latin typeface="Inter" pitchFamily="34" charset="0"/>
                <a:ea typeface="Inter" pitchFamily="34" charset="-122"/>
                <a:cs typeface="Inter" pitchFamily="34" charset="-120"/>
              </a:rPr>
              <a:t>TensorFlow</a:t>
            </a:r>
            <a:endParaRPr lang="en-US" sz="1300" dirty="0"/>
          </a:p>
        </p:txBody>
      </p:sp>
      <p:sp>
        <p:nvSpPr>
          <p:cNvPr id="7" name="Text 3"/>
          <p:cNvSpPr/>
          <p:nvPr/>
        </p:nvSpPr>
        <p:spPr>
          <a:xfrm>
            <a:off x="7488436" y="2258258"/>
            <a:ext cx="6674406" cy="434578"/>
          </a:xfrm>
          <a:prstGeom prst="rect">
            <a:avLst/>
          </a:prstGeom>
          <a:noFill/>
          <a:ln/>
        </p:spPr>
        <p:txBody>
          <a:bodyPr wrap="square" lIns="0" tIns="0" rIns="0" bIns="0" rtlCol="0" anchor="t"/>
          <a:lstStyle/>
          <a:p>
            <a:pPr marL="0" indent="0" algn="l">
              <a:lnSpc>
                <a:spcPts val="1700"/>
              </a:lnSpc>
              <a:buNone/>
            </a:pPr>
            <a:r>
              <a:rPr lang="en-US" sz="1050" dirty="0">
                <a:solidFill>
                  <a:srgbClr val="55575A"/>
                </a:solidFill>
                <a:latin typeface="Manrope" pitchFamily="34" charset="0"/>
                <a:ea typeface="Manrope" pitchFamily="34" charset="-122"/>
                <a:cs typeface="Manrope" pitchFamily="34" charset="-120"/>
              </a:rPr>
              <a:t>Google's open-source framework for building ML models, widely used for deep learning research and production</a:t>
            </a:r>
            <a:endParaRPr lang="en-US" sz="1050" dirty="0"/>
          </a:p>
        </p:txBody>
      </p:sp>
      <p:sp>
        <p:nvSpPr>
          <p:cNvPr id="9" name="Shape 4"/>
          <p:cNvSpPr/>
          <p:nvPr/>
        </p:nvSpPr>
        <p:spPr>
          <a:xfrm>
            <a:off x="7488436" y="3145869"/>
            <a:ext cx="6674406" cy="15240"/>
          </a:xfrm>
          <a:prstGeom prst="rect">
            <a:avLst/>
          </a:prstGeom>
          <a:solidFill>
            <a:srgbClr val="FF7047"/>
          </a:solidFill>
          <a:ln/>
        </p:spPr>
        <p:txBody>
          <a:bodyPr/>
          <a:lstStyle/>
          <a:p>
            <a:endParaRPr lang="en-US" dirty="0"/>
          </a:p>
        </p:txBody>
      </p:sp>
      <p:sp>
        <p:nvSpPr>
          <p:cNvPr id="10" name="Text 5"/>
          <p:cNvSpPr/>
          <p:nvPr/>
        </p:nvSpPr>
        <p:spPr>
          <a:xfrm>
            <a:off x="7488436" y="3244215"/>
            <a:ext cx="1697474" cy="212169"/>
          </a:xfrm>
          <a:prstGeom prst="rect">
            <a:avLst/>
          </a:prstGeom>
          <a:noFill/>
          <a:ln/>
        </p:spPr>
        <p:txBody>
          <a:bodyPr wrap="none" lIns="0" tIns="0" rIns="0" bIns="0" rtlCol="0" anchor="t"/>
          <a:lstStyle/>
          <a:p>
            <a:pPr marL="0" indent="0" algn="l">
              <a:lnSpc>
                <a:spcPts val="1650"/>
              </a:lnSpc>
              <a:buNone/>
            </a:pPr>
            <a:r>
              <a:rPr lang="en-US" sz="1300" dirty="0">
                <a:solidFill>
                  <a:srgbClr val="55575A"/>
                </a:solidFill>
                <a:latin typeface="Inter" pitchFamily="34" charset="0"/>
                <a:ea typeface="Inter" pitchFamily="34" charset="-122"/>
                <a:cs typeface="Inter" pitchFamily="34" charset="-120"/>
              </a:rPr>
              <a:t>PyTorch</a:t>
            </a:r>
            <a:endParaRPr lang="en-US" sz="1300" dirty="0"/>
          </a:p>
        </p:txBody>
      </p:sp>
      <p:sp>
        <p:nvSpPr>
          <p:cNvPr id="11" name="Text 6"/>
          <p:cNvSpPr/>
          <p:nvPr/>
        </p:nvSpPr>
        <p:spPr>
          <a:xfrm>
            <a:off x="7488435" y="3576875"/>
            <a:ext cx="6674406" cy="217289"/>
          </a:xfrm>
          <a:prstGeom prst="rect">
            <a:avLst/>
          </a:prstGeom>
          <a:noFill/>
          <a:ln/>
        </p:spPr>
        <p:txBody>
          <a:bodyPr wrap="none" lIns="0" tIns="0" rIns="0" bIns="0" rtlCol="0" anchor="t"/>
          <a:lstStyle/>
          <a:p>
            <a:pPr marL="0" indent="0" algn="l">
              <a:lnSpc>
                <a:spcPts val="1700"/>
              </a:lnSpc>
              <a:buNone/>
            </a:pPr>
            <a:r>
              <a:rPr lang="en-US" sz="1050" dirty="0">
                <a:solidFill>
                  <a:srgbClr val="55575A"/>
                </a:solidFill>
                <a:latin typeface="Manrope" pitchFamily="34" charset="0"/>
                <a:ea typeface="Manrope" pitchFamily="34" charset="-122"/>
                <a:cs typeface="Manrope" pitchFamily="34" charset="-120"/>
              </a:rPr>
              <a:t>Facebook's flexible deep learning library, preferred by researchers for its dynamic computation graphs</a:t>
            </a:r>
            <a:endParaRPr lang="en-US" sz="1050" dirty="0"/>
          </a:p>
        </p:txBody>
      </p:sp>
      <p:sp>
        <p:nvSpPr>
          <p:cNvPr id="13" name="Shape 7"/>
          <p:cNvSpPr/>
          <p:nvPr/>
        </p:nvSpPr>
        <p:spPr>
          <a:xfrm>
            <a:off x="7488436" y="4262438"/>
            <a:ext cx="6674406" cy="15240"/>
          </a:xfrm>
          <a:prstGeom prst="rect">
            <a:avLst/>
          </a:prstGeom>
          <a:solidFill>
            <a:srgbClr val="FF7047"/>
          </a:solidFill>
          <a:ln/>
        </p:spPr>
      </p:sp>
      <p:sp>
        <p:nvSpPr>
          <p:cNvPr id="14" name="Text 8"/>
          <p:cNvSpPr/>
          <p:nvPr/>
        </p:nvSpPr>
        <p:spPr>
          <a:xfrm>
            <a:off x="7488436" y="4360783"/>
            <a:ext cx="1697474" cy="212169"/>
          </a:xfrm>
          <a:prstGeom prst="rect">
            <a:avLst/>
          </a:prstGeom>
          <a:noFill/>
          <a:ln/>
        </p:spPr>
        <p:txBody>
          <a:bodyPr wrap="none" lIns="0" tIns="0" rIns="0" bIns="0" rtlCol="0" anchor="t"/>
          <a:lstStyle/>
          <a:p>
            <a:pPr marL="0" indent="0" algn="l">
              <a:lnSpc>
                <a:spcPts val="1650"/>
              </a:lnSpc>
              <a:buNone/>
            </a:pPr>
            <a:r>
              <a:rPr lang="en-US" sz="1300" dirty="0">
                <a:solidFill>
                  <a:srgbClr val="55575A"/>
                </a:solidFill>
                <a:latin typeface="Inter" pitchFamily="34" charset="0"/>
                <a:ea typeface="Inter" pitchFamily="34" charset="-122"/>
                <a:cs typeface="Inter" pitchFamily="34" charset="-120"/>
              </a:rPr>
              <a:t>Google Cloud AI</a:t>
            </a:r>
            <a:endParaRPr lang="en-US" sz="1300" dirty="0"/>
          </a:p>
        </p:txBody>
      </p:sp>
      <p:sp>
        <p:nvSpPr>
          <p:cNvPr id="15" name="Text 9"/>
          <p:cNvSpPr/>
          <p:nvPr/>
        </p:nvSpPr>
        <p:spPr>
          <a:xfrm>
            <a:off x="7488436" y="4708684"/>
            <a:ext cx="6674406" cy="217289"/>
          </a:xfrm>
          <a:prstGeom prst="rect">
            <a:avLst/>
          </a:prstGeom>
          <a:noFill/>
          <a:ln/>
        </p:spPr>
        <p:txBody>
          <a:bodyPr wrap="none" lIns="0" tIns="0" rIns="0" bIns="0" rtlCol="0" anchor="t"/>
          <a:lstStyle/>
          <a:p>
            <a:pPr algn="l">
              <a:lnSpc>
                <a:spcPts val="1700"/>
              </a:lnSpc>
            </a:pPr>
            <a:r>
              <a:rPr lang="en-US" sz="1050" dirty="0">
                <a:solidFill>
                  <a:srgbClr val="55575A"/>
                </a:solidFill>
                <a:latin typeface="Manrope" pitchFamily="34" charset="0"/>
                <a:ea typeface="Manrope" pitchFamily="34" charset="-122"/>
                <a:cs typeface="Manrope" pitchFamily="34" charset="-120"/>
              </a:rPr>
              <a:t>Comprehensive suite of ML services including AutoML, Vision AI, and Natural Language APIs</a:t>
            </a:r>
            <a:endParaRPr lang="en-US" sz="1050" dirty="0"/>
          </a:p>
        </p:txBody>
      </p:sp>
      <p:sp>
        <p:nvSpPr>
          <p:cNvPr id="21" name="Shape 13"/>
          <p:cNvSpPr/>
          <p:nvPr/>
        </p:nvSpPr>
        <p:spPr>
          <a:xfrm>
            <a:off x="7467350" y="6495194"/>
            <a:ext cx="6674406" cy="15240"/>
          </a:xfrm>
          <a:prstGeom prst="rect">
            <a:avLst/>
          </a:prstGeom>
          <a:solidFill>
            <a:srgbClr val="FF7047"/>
          </a:solidFill>
          <a:ln/>
        </p:spPr>
      </p:sp>
      <p:sp>
        <p:nvSpPr>
          <p:cNvPr id="22" name="Text 14"/>
          <p:cNvSpPr/>
          <p:nvPr/>
        </p:nvSpPr>
        <p:spPr>
          <a:xfrm>
            <a:off x="7488436" y="6593919"/>
            <a:ext cx="1697474" cy="212169"/>
          </a:xfrm>
          <a:prstGeom prst="rect">
            <a:avLst/>
          </a:prstGeom>
          <a:noFill/>
          <a:ln/>
        </p:spPr>
        <p:txBody>
          <a:bodyPr wrap="none" lIns="0" tIns="0" rIns="0" bIns="0" rtlCol="0" anchor="t"/>
          <a:lstStyle/>
          <a:p>
            <a:pPr marL="0" indent="0" algn="l">
              <a:lnSpc>
                <a:spcPts val="1650"/>
              </a:lnSpc>
              <a:buNone/>
            </a:pPr>
            <a:r>
              <a:rPr lang="en-US" sz="1300" dirty="0">
                <a:solidFill>
                  <a:srgbClr val="55575A"/>
                </a:solidFill>
                <a:latin typeface="Inter" pitchFamily="34" charset="0"/>
                <a:ea typeface="Inter" pitchFamily="34" charset="-122"/>
                <a:cs typeface="Inter" pitchFamily="34" charset="-120"/>
              </a:rPr>
              <a:t>Microsoft Azure AI</a:t>
            </a:r>
            <a:endParaRPr lang="en-US" sz="1300" dirty="0"/>
          </a:p>
        </p:txBody>
      </p:sp>
      <p:sp>
        <p:nvSpPr>
          <p:cNvPr id="23" name="Text 15"/>
          <p:cNvSpPr/>
          <p:nvPr/>
        </p:nvSpPr>
        <p:spPr>
          <a:xfrm>
            <a:off x="7488435" y="6941819"/>
            <a:ext cx="6674406" cy="217289"/>
          </a:xfrm>
          <a:prstGeom prst="rect">
            <a:avLst/>
          </a:prstGeom>
          <a:noFill/>
          <a:ln/>
        </p:spPr>
        <p:txBody>
          <a:bodyPr wrap="none" lIns="0" tIns="0" rIns="0" bIns="0" rtlCol="0" anchor="t"/>
          <a:lstStyle/>
          <a:p>
            <a:pPr marL="0" indent="0" algn="l">
              <a:lnSpc>
                <a:spcPts val="1700"/>
              </a:lnSpc>
              <a:buNone/>
            </a:pPr>
            <a:r>
              <a:rPr lang="en-US" sz="1050" dirty="0">
                <a:solidFill>
                  <a:srgbClr val="55575A"/>
                </a:solidFill>
                <a:latin typeface="Manrope" pitchFamily="34" charset="0"/>
                <a:ea typeface="Manrope" pitchFamily="34" charset="-122"/>
                <a:cs typeface="Manrope" pitchFamily="34" charset="-120"/>
              </a:rPr>
              <a:t>Enterprise-grade AI tools including Cognitive Services, Bot Framework, and Machine Learning Studio</a:t>
            </a:r>
            <a:endParaRPr lang="en-US" sz="1050" dirty="0"/>
          </a:p>
        </p:txBody>
      </p:sp>
      <p:pic>
        <p:nvPicPr>
          <p:cNvPr id="24" name="Picture 23">
            <a:extLst>
              <a:ext uri="{FF2B5EF4-FFF2-40B4-BE49-F238E27FC236}">
                <a16:creationId xmlns:a16="http://schemas.microsoft.com/office/drawing/2014/main" id="{E6935ADE-C5CE-7844-9BC5-7D6F812D93AF}"/>
              </a:ext>
            </a:extLst>
          </p:cNvPr>
          <p:cNvPicPr>
            <a:picLocks noChangeAspect="1"/>
          </p:cNvPicPr>
          <p:nvPr/>
        </p:nvPicPr>
        <p:blipFill>
          <a:blip r:embed="rId4"/>
          <a:stretch>
            <a:fillRect/>
          </a:stretch>
        </p:blipFill>
        <p:spPr>
          <a:xfrm>
            <a:off x="467558" y="6203951"/>
            <a:ext cx="2326162" cy="1475737"/>
          </a:xfrm>
          <a:prstGeom prst="rect">
            <a:avLst/>
          </a:prstGeom>
        </p:spPr>
      </p:pic>
      <p:pic>
        <p:nvPicPr>
          <p:cNvPr id="26" name="Picture 25">
            <a:extLst>
              <a:ext uri="{FF2B5EF4-FFF2-40B4-BE49-F238E27FC236}">
                <a16:creationId xmlns:a16="http://schemas.microsoft.com/office/drawing/2014/main" id="{9486D402-A623-7535-1FB2-9C1002A61B6C}"/>
              </a:ext>
            </a:extLst>
          </p:cNvPr>
          <p:cNvPicPr>
            <a:picLocks noChangeAspect="1"/>
          </p:cNvPicPr>
          <p:nvPr/>
        </p:nvPicPr>
        <p:blipFill>
          <a:blip r:embed="rId5"/>
          <a:stretch>
            <a:fillRect/>
          </a:stretch>
        </p:blipFill>
        <p:spPr>
          <a:xfrm>
            <a:off x="3140191" y="6495573"/>
            <a:ext cx="2750079" cy="1042942"/>
          </a:xfrm>
          <a:prstGeom prst="rect">
            <a:avLst/>
          </a:prstGeom>
        </p:spPr>
      </p:pic>
      <p:sp>
        <p:nvSpPr>
          <p:cNvPr id="12" name="Shape 13">
            <a:extLst>
              <a:ext uri="{FF2B5EF4-FFF2-40B4-BE49-F238E27FC236}">
                <a16:creationId xmlns:a16="http://schemas.microsoft.com/office/drawing/2014/main" id="{1A194468-DA8D-A8EB-2861-E977EF606480}"/>
              </a:ext>
            </a:extLst>
          </p:cNvPr>
          <p:cNvSpPr/>
          <p:nvPr/>
        </p:nvSpPr>
        <p:spPr>
          <a:xfrm>
            <a:off x="7488435" y="5190767"/>
            <a:ext cx="6674406" cy="15240"/>
          </a:xfrm>
          <a:prstGeom prst="rect">
            <a:avLst/>
          </a:prstGeom>
          <a:solidFill>
            <a:srgbClr val="FF7047"/>
          </a:solidFill>
          <a:ln/>
        </p:spPr>
        <p:txBody>
          <a:bodyPr/>
          <a:lstStyle/>
          <a:p>
            <a:endParaRPr lang="en-US"/>
          </a:p>
        </p:txBody>
      </p:sp>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1D20738F-3DBE-A4F1-1A75-FC7F9C7F4A4E}"/>
                  </a:ext>
                </a:extLst>
              </p14:cNvPr>
              <p14:cNvContentPartPr/>
              <p14:nvPr/>
            </p14:nvContentPartPr>
            <p14:xfrm>
              <a:off x="12570431" y="7639332"/>
              <a:ext cx="1842480" cy="347040"/>
            </p14:xfrm>
          </p:contentPart>
        </mc:Choice>
        <mc:Fallback>
          <p:pic>
            <p:nvPicPr>
              <p:cNvPr id="27" name="Ink 26">
                <a:extLst>
                  <a:ext uri="{FF2B5EF4-FFF2-40B4-BE49-F238E27FC236}">
                    <a16:creationId xmlns:a16="http://schemas.microsoft.com/office/drawing/2014/main" id="{1D20738F-3DBE-A4F1-1A75-FC7F9C7F4A4E}"/>
                  </a:ext>
                </a:extLst>
              </p:cNvPr>
              <p:cNvPicPr/>
              <p:nvPr/>
            </p:nvPicPr>
            <p:blipFill>
              <a:blip r:embed="rId7"/>
              <a:stretch>
                <a:fillRect/>
              </a:stretch>
            </p:blipFill>
            <p:spPr>
              <a:xfrm>
                <a:off x="12552791" y="7621351"/>
                <a:ext cx="1878120" cy="38264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6" name="Ink 45">
                <a:extLst>
                  <a:ext uri="{FF2B5EF4-FFF2-40B4-BE49-F238E27FC236}">
                    <a16:creationId xmlns:a16="http://schemas.microsoft.com/office/drawing/2014/main" id="{48554359-79B4-7F85-1AC2-42BF6393A966}"/>
                  </a:ext>
                </a:extLst>
              </p14:cNvPr>
              <p14:cNvContentPartPr/>
              <p14:nvPr/>
            </p14:nvContentPartPr>
            <p14:xfrm>
              <a:off x="12364151" y="7632132"/>
              <a:ext cx="2262600" cy="479520"/>
            </p14:xfrm>
          </p:contentPart>
        </mc:Choice>
        <mc:Fallback>
          <p:pic>
            <p:nvPicPr>
              <p:cNvPr id="46" name="Ink 45">
                <a:extLst>
                  <a:ext uri="{FF2B5EF4-FFF2-40B4-BE49-F238E27FC236}">
                    <a16:creationId xmlns:a16="http://schemas.microsoft.com/office/drawing/2014/main" id="{48554359-79B4-7F85-1AC2-42BF6393A966}"/>
                  </a:ext>
                </a:extLst>
              </p:cNvPr>
              <p:cNvPicPr/>
              <p:nvPr/>
            </p:nvPicPr>
            <p:blipFill>
              <a:blip r:embed="rId9"/>
              <a:stretch>
                <a:fillRect/>
              </a:stretch>
            </p:blipFill>
            <p:spPr>
              <a:xfrm>
                <a:off x="12328511" y="7596105"/>
                <a:ext cx="2334240" cy="551214"/>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59894"/>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Technical Concepts Every AI Professional Should Master</a:t>
            </a:r>
            <a:endParaRPr lang="en-US" sz="4450" dirty="0"/>
          </a:p>
        </p:txBody>
      </p:sp>
      <p:sp>
        <p:nvSpPr>
          <p:cNvPr id="3" name="Text 1"/>
          <p:cNvSpPr/>
          <p:nvPr/>
        </p:nvSpPr>
        <p:spPr>
          <a:xfrm>
            <a:off x="793790" y="3157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Neural Networks</a:t>
            </a:r>
            <a:endParaRPr lang="en-US" sz="2200" dirty="0"/>
          </a:p>
        </p:txBody>
      </p:sp>
      <p:sp>
        <p:nvSpPr>
          <p:cNvPr id="4" name="Text 2"/>
          <p:cNvSpPr/>
          <p:nvPr/>
        </p:nvSpPr>
        <p:spPr>
          <a:xfrm>
            <a:off x="793790" y="3648313"/>
            <a:ext cx="4158615" cy="254031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Computational models inspired by the human brain, consisting of interconnected layers of nodes (neurons) that process information. Neural networks form the foundation of deep learning and enable pattern recognition in complex datasets.</a:t>
            </a:r>
            <a:endParaRPr lang="en-US" sz="1750" dirty="0"/>
          </a:p>
        </p:txBody>
      </p:sp>
      <p:sp>
        <p:nvSpPr>
          <p:cNvPr id="5" name="Text 3"/>
          <p:cNvSpPr/>
          <p:nvPr/>
        </p:nvSpPr>
        <p:spPr>
          <a:xfrm>
            <a:off x="5235893" y="3157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Algorithms &amp; Models</a:t>
            </a:r>
            <a:endParaRPr lang="en-US" sz="2200" dirty="0"/>
          </a:p>
        </p:txBody>
      </p:sp>
      <p:sp>
        <p:nvSpPr>
          <p:cNvPr id="6" name="Text 4"/>
          <p:cNvSpPr/>
          <p:nvPr/>
        </p:nvSpPr>
        <p:spPr>
          <a:xfrm>
            <a:off x="5235893" y="3648313"/>
            <a:ext cx="4158615" cy="217741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Step-by-step procedures for solving problems and making predictions. Key algorithms include regression, classification, clustering, and reinforcement learning—each suited for different types of AI challenges.</a:t>
            </a:r>
            <a:endParaRPr lang="en-US" sz="1750" dirty="0"/>
          </a:p>
        </p:txBody>
      </p:sp>
      <p:sp>
        <p:nvSpPr>
          <p:cNvPr id="7" name="Text 5"/>
          <p:cNvSpPr/>
          <p:nvPr/>
        </p:nvSpPr>
        <p:spPr>
          <a:xfrm>
            <a:off x="9677995" y="3157895"/>
            <a:ext cx="4124682"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Data Processing &amp; Engineering</a:t>
            </a:r>
            <a:endParaRPr lang="en-US" sz="2200" dirty="0"/>
          </a:p>
        </p:txBody>
      </p:sp>
      <p:sp>
        <p:nvSpPr>
          <p:cNvPr id="8" name="Text 6"/>
          <p:cNvSpPr/>
          <p:nvPr/>
        </p:nvSpPr>
        <p:spPr>
          <a:xfrm>
            <a:off x="9677995" y="3648313"/>
            <a:ext cx="4158615" cy="217741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Techniques for collecting, cleaning, transforming, and preparing data for analysis. Quality data processing is crucial—models are only as good as the data they're trained on, making this skill essential for AI success.</a:t>
            </a:r>
            <a:endParaRPr lang="en-US" sz="1750" dirty="0"/>
          </a:p>
        </p:txBody>
      </p:sp>
      <p:sp>
        <p:nvSpPr>
          <p:cNvPr id="9" name="Text 7"/>
          <p:cNvSpPr/>
          <p:nvPr/>
        </p:nvSpPr>
        <p:spPr>
          <a:xfrm>
            <a:off x="793790" y="644378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Mastering these concepts requires hands-on practice, continuous learning, and staying updated with the latest research and industry trends in artificial intelligence.</a:t>
            </a:r>
            <a:endParaRPr lang="en-US" sz="1750"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FF19965-5513-EDC2-CEEC-24D2C027DDAC}"/>
                  </a:ext>
                </a:extLst>
              </p14:cNvPr>
              <p14:cNvContentPartPr/>
              <p14:nvPr/>
            </p14:nvContentPartPr>
            <p14:xfrm>
              <a:off x="14027885" y="5619063"/>
              <a:ext cx="360" cy="360"/>
            </p14:xfrm>
          </p:contentPart>
        </mc:Choice>
        <mc:Fallback xmlns="">
          <p:pic>
            <p:nvPicPr>
              <p:cNvPr id="11" name="Ink 10">
                <a:extLst>
                  <a:ext uri="{FF2B5EF4-FFF2-40B4-BE49-F238E27FC236}">
                    <a16:creationId xmlns:a16="http://schemas.microsoft.com/office/drawing/2014/main" id="{0FF19965-5513-EDC2-CEEC-24D2C027DDAC}"/>
                  </a:ext>
                </a:extLst>
              </p:cNvPr>
              <p:cNvPicPr/>
              <p:nvPr/>
            </p:nvPicPr>
            <p:blipFill>
              <a:blip r:embed="rId4"/>
              <a:stretch>
                <a:fillRect/>
              </a:stretch>
            </p:blipFill>
            <p:spPr>
              <a:xfrm>
                <a:off x="13991885" y="55830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BAEBFBD-2B00-AD82-0D0C-299A64F4FC38}"/>
                  </a:ext>
                </a:extLst>
              </p14:cNvPr>
              <p14:cNvContentPartPr/>
              <p14:nvPr/>
            </p14:nvContentPartPr>
            <p14:xfrm>
              <a:off x="13041077" y="7698453"/>
              <a:ext cx="1261440" cy="130320"/>
            </p14:xfrm>
          </p:contentPart>
        </mc:Choice>
        <mc:Fallback xmlns="">
          <p:pic>
            <p:nvPicPr>
              <p:cNvPr id="12" name="Ink 11">
                <a:extLst>
                  <a:ext uri="{FF2B5EF4-FFF2-40B4-BE49-F238E27FC236}">
                    <a16:creationId xmlns:a16="http://schemas.microsoft.com/office/drawing/2014/main" id="{3BAEBFBD-2B00-AD82-0D0C-299A64F4FC38}"/>
                  </a:ext>
                </a:extLst>
              </p:cNvPr>
              <p:cNvPicPr/>
              <p:nvPr/>
            </p:nvPicPr>
            <p:blipFill>
              <a:blip r:embed="rId6"/>
              <a:stretch>
                <a:fillRect/>
              </a:stretch>
            </p:blipFill>
            <p:spPr>
              <a:xfrm>
                <a:off x="13005077" y="7662453"/>
                <a:ext cx="1333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7BD4523A-4D4A-FA9F-8FD9-F99A8E457037}"/>
                  </a:ext>
                </a:extLst>
              </p14:cNvPr>
              <p14:cNvContentPartPr/>
              <p14:nvPr/>
            </p14:nvContentPartPr>
            <p14:xfrm>
              <a:off x="12824717" y="7848573"/>
              <a:ext cx="1243800" cy="70560"/>
            </p14:xfrm>
          </p:contentPart>
        </mc:Choice>
        <mc:Fallback xmlns="">
          <p:pic>
            <p:nvPicPr>
              <p:cNvPr id="13" name="Ink 12">
                <a:extLst>
                  <a:ext uri="{FF2B5EF4-FFF2-40B4-BE49-F238E27FC236}">
                    <a16:creationId xmlns:a16="http://schemas.microsoft.com/office/drawing/2014/main" id="{7BD4523A-4D4A-FA9F-8FD9-F99A8E457037}"/>
                  </a:ext>
                </a:extLst>
              </p:cNvPr>
              <p:cNvPicPr/>
              <p:nvPr/>
            </p:nvPicPr>
            <p:blipFill>
              <a:blip r:embed="rId8"/>
              <a:stretch>
                <a:fillRect/>
              </a:stretch>
            </p:blipFill>
            <p:spPr>
              <a:xfrm>
                <a:off x="12788717" y="7812573"/>
                <a:ext cx="1315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A29AAFD-D6F0-849A-DA3F-0B8AF0E297DB}"/>
                  </a:ext>
                </a:extLst>
              </p14:cNvPr>
              <p14:cNvContentPartPr/>
              <p14:nvPr/>
            </p14:nvContentPartPr>
            <p14:xfrm>
              <a:off x="12905717" y="7748133"/>
              <a:ext cx="1296000" cy="125640"/>
            </p14:xfrm>
          </p:contentPart>
        </mc:Choice>
        <mc:Fallback xmlns="">
          <p:pic>
            <p:nvPicPr>
              <p:cNvPr id="14" name="Ink 13">
                <a:extLst>
                  <a:ext uri="{FF2B5EF4-FFF2-40B4-BE49-F238E27FC236}">
                    <a16:creationId xmlns:a16="http://schemas.microsoft.com/office/drawing/2014/main" id="{0A29AAFD-D6F0-849A-DA3F-0B8AF0E297DB}"/>
                  </a:ext>
                </a:extLst>
              </p:cNvPr>
              <p:cNvPicPr/>
              <p:nvPr/>
            </p:nvPicPr>
            <p:blipFill>
              <a:blip r:embed="rId10"/>
              <a:stretch>
                <a:fillRect/>
              </a:stretch>
            </p:blipFill>
            <p:spPr>
              <a:xfrm>
                <a:off x="12869717" y="7712133"/>
                <a:ext cx="1367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9EE365F-AEBC-E27F-0CCC-F88D3A6070F7}"/>
                  </a:ext>
                </a:extLst>
              </p14:cNvPr>
              <p14:cNvContentPartPr/>
              <p14:nvPr/>
            </p14:nvContentPartPr>
            <p14:xfrm>
              <a:off x="12932717" y="7886733"/>
              <a:ext cx="1361160" cy="5760"/>
            </p14:xfrm>
          </p:contentPart>
        </mc:Choice>
        <mc:Fallback xmlns="">
          <p:pic>
            <p:nvPicPr>
              <p:cNvPr id="15" name="Ink 14">
                <a:extLst>
                  <a:ext uri="{FF2B5EF4-FFF2-40B4-BE49-F238E27FC236}">
                    <a16:creationId xmlns:a16="http://schemas.microsoft.com/office/drawing/2014/main" id="{69EE365F-AEBC-E27F-0CCC-F88D3A6070F7}"/>
                  </a:ext>
                </a:extLst>
              </p:cNvPr>
              <p:cNvPicPr/>
              <p:nvPr/>
            </p:nvPicPr>
            <p:blipFill>
              <a:blip r:embed="rId12"/>
              <a:stretch>
                <a:fillRect/>
              </a:stretch>
            </p:blipFill>
            <p:spPr>
              <a:xfrm>
                <a:off x="12896717" y="7850733"/>
                <a:ext cx="1432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EACE1C84-6885-4EB6-334F-169F2237CDD5}"/>
                  </a:ext>
                </a:extLst>
              </p14:cNvPr>
              <p14:cNvContentPartPr/>
              <p14:nvPr/>
            </p14:nvContentPartPr>
            <p14:xfrm>
              <a:off x="12833717" y="7994733"/>
              <a:ext cx="1146600" cy="41760"/>
            </p14:xfrm>
          </p:contentPart>
        </mc:Choice>
        <mc:Fallback xmlns="">
          <p:pic>
            <p:nvPicPr>
              <p:cNvPr id="16" name="Ink 15">
                <a:extLst>
                  <a:ext uri="{FF2B5EF4-FFF2-40B4-BE49-F238E27FC236}">
                    <a16:creationId xmlns:a16="http://schemas.microsoft.com/office/drawing/2014/main" id="{EACE1C84-6885-4EB6-334F-169F2237CDD5}"/>
                  </a:ext>
                </a:extLst>
              </p:cNvPr>
              <p:cNvPicPr/>
              <p:nvPr/>
            </p:nvPicPr>
            <p:blipFill>
              <a:blip r:embed="rId14"/>
              <a:stretch>
                <a:fillRect/>
              </a:stretch>
            </p:blipFill>
            <p:spPr>
              <a:xfrm>
                <a:off x="12797717" y="7958733"/>
                <a:ext cx="1218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8D90147-1725-ABFD-9E39-591464DCD60D}"/>
                  </a:ext>
                </a:extLst>
              </p14:cNvPr>
              <p14:cNvContentPartPr/>
              <p14:nvPr/>
            </p14:nvContentPartPr>
            <p14:xfrm>
              <a:off x="12770357" y="7900413"/>
              <a:ext cx="1239480" cy="31680"/>
            </p14:xfrm>
          </p:contentPart>
        </mc:Choice>
        <mc:Fallback xmlns="">
          <p:pic>
            <p:nvPicPr>
              <p:cNvPr id="17" name="Ink 16">
                <a:extLst>
                  <a:ext uri="{FF2B5EF4-FFF2-40B4-BE49-F238E27FC236}">
                    <a16:creationId xmlns:a16="http://schemas.microsoft.com/office/drawing/2014/main" id="{48D90147-1725-ABFD-9E39-591464DCD60D}"/>
                  </a:ext>
                </a:extLst>
              </p:cNvPr>
              <p:cNvPicPr/>
              <p:nvPr/>
            </p:nvPicPr>
            <p:blipFill>
              <a:blip r:embed="rId16"/>
              <a:stretch>
                <a:fillRect/>
              </a:stretch>
            </p:blipFill>
            <p:spPr>
              <a:xfrm>
                <a:off x="12734357" y="7864817"/>
                <a:ext cx="1311120" cy="10251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1C9C888-E4FD-94E9-19F7-49DE331D67C6}"/>
                  </a:ext>
                </a:extLst>
              </p14:cNvPr>
              <p14:cNvContentPartPr/>
              <p14:nvPr/>
            </p14:nvContentPartPr>
            <p14:xfrm>
              <a:off x="12761357" y="7859373"/>
              <a:ext cx="1414080" cy="104760"/>
            </p14:xfrm>
          </p:contentPart>
        </mc:Choice>
        <mc:Fallback xmlns="">
          <p:pic>
            <p:nvPicPr>
              <p:cNvPr id="18" name="Ink 17">
                <a:extLst>
                  <a:ext uri="{FF2B5EF4-FFF2-40B4-BE49-F238E27FC236}">
                    <a16:creationId xmlns:a16="http://schemas.microsoft.com/office/drawing/2014/main" id="{71C9C888-E4FD-94E9-19F7-49DE331D67C6}"/>
                  </a:ext>
                </a:extLst>
              </p:cNvPr>
              <p:cNvPicPr/>
              <p:nvPr/>
            </p:nvPicPr>
            <p:blipFill>
              <a:blip r:embed="rId18"/>
              <a:stretch>
                <a:fillRect/>
              </a:stretch>
            </p:blipFill>
            <p:spPr>
              <a:xfrm>
                <a:off x="12725348" y="7823373"/>
                <a:ext cx="1485738"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17A8EBC-0BFF-EFAD-B0E1-8A69EB2C1767}"/>
                  </a:ext>
                </a:extLst>
              </p14:cNvPr>
              <p14:cNvContentPartPr/>
              <p14:nvPr/>
            </p14:nvContentPartPr>
            <p14:xfrm>
              <a:off x="13005077" y="7927413"/>
              <a:ext cx="1183680" cy="9720"/>
            </p14:xfrm>
          </p:contentPart>
        </mc:Choice>
        <mc:Fallback xmlns="">
          <p:pic>
            <p:nvPicPr>
              <p:cNvPr id="19" name="Ink 18">
                <a:extLst>
                  <a:ext uri="{FF2B5EF4-FFF2-40B4-BE49-F238E27FC236}">
                    <a16:creationId xmlns:a16="http://schemas.microsoft.com/office/drawing/2014/main" id="{D17A8EBC-0BFF-EFAD-B0E1-8A69EB2C1767}"/>
                  </a:ext>
                </a:extLst>
              </p:cNvPr>
              <p:cNvPicPr/>
              <p:nvPr/>
            </p:nvPicPr>
            <p:blipFill>
              <a:blip r:embed="rId20"/>
              <a:stretch>
                <a:fillRect/>
              </a:stretch>
            </p:blipFill>
            <p:spPr>
              <a:xfrm>
                <a:off x="12969077" y="7891413"/>
                <a:ext cx="12553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29436D9A-8154-2C4B-F5DA-27167CE74D23}"/>
                  </a:ext>
                </a:extLst>
              </p14:cNvPr>
              <p14:cNvContentPartPr/>
              <p14:nvPr/>
            </p14:nvContentPartPr>
            <p14:xfrm>
              <a:off x="12960077" y="7846413"/>
              <a:ext cx="1243800" cy="9720"/>
            </p14:xfrm>
          </p:contentPart>
        </mc:Choice>
        <mc:Fallback xmlns="">
          <p:pic>
            <p:nvPicPr>
              <p:cNvPr id="20" name="Ink 19">
                <a:extLst>
                  <a:ext uri="{FF2B5EF4-FFF2-40B4-BE49-F238E27FC236}">
                    <a16:creationId xmlns:a16="http://schemas.microsoft.com/office/drawing/2014/main" id="{29436D9A-8154-2C4B-F5DA-27167CE74D23}"/>
                  </a:ext>
                </a:extLst>
              </p:cNvPr>
              <p:cNvPicPr/>
              <p:nvPr/>
            </p:nvPicPr>
            <p:blipFill>
              <a:blip r:embed="rId22"/>
              <a:stretch>
                <a:fillRect/>
              </a:stretch>
            </p:blipFill>
            <p:spPr>
              <a:xfrm>
                <a:off x="12924077" y="7810413"/>
                <a:ext cx="1315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DE75F1DB-7005-F8F3-3430-82E32ABF38F4}"/>
                  </a:ext>
                </a:extLst>
              </p14:cNvPr>
              <p14:cNvContentPartPr/>
              <p14:nvPr/>
            </p14:nvContentPartPr>
            <p14:xfrm>
              <a:off x="12562997" y="8006973"/>
              <a:ext cx="1177560" cy="38520"/>
            </p14:xfrm>
          </p:contentPart>
        </mc:Choice>
        <mc:Fallback xmlns="">
          <p:pic>
            <p:nvPicPr>
              <p:cNvPr id="21" name="Ink 20">
                <a:extLst>
                  <a:ext uri="{FF2B5EF4-FFF2-40B4-BE49-F238E27FC236}">
                    <a16:creationId xmlns:a16="http://schemas.microsoft.com/office/drawing/2014/main" id="{DE75F1DB-7005-F8F3-3430-82E32ABF38F4}"/>
                  </a:ext>
                </a:extLst>
              </p:cNvPr>
              <p:cNvPicPr/>
              <p:nvPr/>
            </p:nvPicPr>
            <p:blipFill>
              <a:blip r:embed="rId24"/>
              <a:stretch>
                <a:fillRect/>
              </a:stretch>
            </p:blipFill>
            <p:spPr>
              <a:xfrm>
                <a:off x="12526997" y="7970973"/>
                <a:ext cx="1249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A12FC940-5589-8AE1-439E-6833ED3E039E}"/>
                  </a:ext>
                </a:extLst>
              </p14:cNvPr>
              <p14:cNvContentPartPr/>
              <p14:nvPr/>
            </p14:nvContentPartPr>
            <p14:xfrm>
              <a:off x="12887717" y="7810413"/>
              <a:ext cx="1204560" cy="27720"/>
            </p14:xfrm>
          </p:contentPart>
        </mc:Choice>
        <mc:Fallback xmlns="">
          <p:pic>
            <p:nvPicPr>
              <p:cNvPr id="22" name="Ink 21">
                <a:extLst>
                  <a:ext uri="{FF2B5EF4-FFF2-40B4-BE49-F238E27FC236}">
                    <a16:creationId xmlns:a16="http://schemas.microsoft.com/office/drawing/2014/main" id="{A12FC940-5589-8AE1-439E-6833ED3E039E}"/>
                  </a:ext>
                </a:extLst>
              </p:cNvPr>
              <p:cNvPicPr/>
              <p:nvPr/>
            </p:nvPicPr>
            <p:blipFill>
              <a:blip r:embed="rId26"/>
              <a:stretch>
                <a:fillRect/>
              </a:stretch>
            </p:blipFill>
            <p:spPr>
              <a:xfrm>
                <a:off x="12851717" y="7774413"/>
                <a:ext cx="1276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EF726F1-58D8-2905-A820-C89F136501E0}"/>
                  </a:ext>
                </a:extLst>
              </p14:cNvPr>
              <p14:cNvContentPartPr/>
              <p14:nvPr/>
            </p14:nvContentPartPr>
            <p14:xfrm>
              <a:off x="12652997" y="7927413"/>
              <a:ext cx="1497600" cy="36720"/>
            </p14:xfrm>
          </p:contentPart>
        </mc:Choice>
        <mc:Fallback xmlns="">
          <p:pic>
            <p:nvPicPr>
              <p:cNvPr id="23" name="Ink 22">
                <a:extLst>
                  <a:ext uri="{FF2B5EF4-FFF2-40B4-BE49-F238E27FC236}">
                    <a16:creationId xmlns:a16="http://schemas.microsoft.com/office/drawing/2014/main" id="{3EF726F1-58D8-2905-A820-C89F136501E0}"/>
                  </a:ext>
                </a:extLst>
              </p:cNvPr>
              <p:cNvPicPr/>
              <p:nvPr/>
            </p:nvPicPr>
            <p:blipFill>
              <a:blip r:embed="rId28"/>
              <a:stretch>
                <a:fillRect/>
              </a:stretch>
            </p:blipFill>
            <p:spPr>
              <a:xfrm>
                <a:off x="12616997" y="7891413"/>
                <a:ext cx="1569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0DEFF0E9-EFFA-A159-8686-70EE9AE8AF25}"/>
                  </a:ext>
                </a:extLst>
              </p14:cNvPr>
              <p14:cNvContentPartPr/>
              <p14:nvPr/>
            </p14:nvContentPartPr>
            <p14:xfrm>
              <a:off x="12779357" y="7907613"/>
              <a:ext cx="1426320" cy="56520"/>
            </p14:xfrm>
          </p:contentPart>
        </mc:Choice>
        <mc:Fallback xmlns="">
          <p:pic>
            <p:nvPicPr>
              <p:cNvPr id="24" name="Ink 23">
                <a:extLst>
                  <a:ext uri="{FF2B5EF4-FFF2-40B4-BE49-F238E27FC236}">
                    <a16:creationId xmlns:a16="http://schemas.microsoft.com/office/drawing/2014/main" id="{0DEFF0E9-EFFA-A159-8686-70EE9AE8AF25}"/>
                  </a:ext>
                </a:extLst>
              </p:cNvPr>
              <p:cNvPicPr/>
              <p:nvPr/>
            </p:nvPicPr>
            <p:blipFill>
              <a:blip r:embed="rId30"/>
              <a:stretch>
                <a:fillRect/>
              </a:stretch>
            </p:blipFill>
            <p:spPr>
              <a:xfrm>
                <a:off x="12743357" y="7871613"/>
                <a:ext cx="1497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00D1AB01-7EDD-B6FD-86A0-F78612340AE5}"/>
                  </a:ext>
                </a:extLst>
              </p14:cNvPr>
              <p14:cNvContentPartPr/>
              <p14:nvPr/>
            </p14:nvContentPartPr>
            <p14:xfrm>
              <a:off x="12878717" y="8042973"/>
              <a:ext cx="1399320" cy="29520"/>
            </p14:xfrm>
          </p:contentPart>
        </mc:Choice>
        <mc:Fallback xmlns="">
          <p:pic>
            <p:nvPicPr>
              <p:cNvPr id="25" name="Ink 24">
                <a:extLst>
                  <a:ext uri="{FF2B5EF4-FFF2-40B4-BE49-F238E27FC236}">
                    <a16:creationId xmlns:a16="http://schemas.microsoft.com/office/drawing/2014/main" id="{00D1AB01-7EDD-B6FD-86A0-F78612340AE5}"/>
                  </a:ext>
                </a:extLst>
              </p:cNvPr>
              <p:cNvPicPr/>
              <p:nvPr/>
            </p:nvPicPr>
            <p:blipFill>
              <a:blip r:embed="rId32"/>
              <a:stretch>
                <a:fillRect/>
              </a:stretch>
            </p:blipFill>
            <p:spPr>
              <a:xfrm>
                <a:off x="12842717" y="8006973"/>
                <a:ext cx="1470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7F7D9742-3A61-9B86-C37B-ECB8BF3A1AB3}"/>
                  </a:ext>
                </a:extLst>
              </p14:cNvPr>
              <p14:cNvContentPartPr/>
              <p14:nvPr/>
            </p14:nvContentPartPr>
            <p14:xfrm>
              <a:off x="12770357" y="8017773"/>
              <a:ext cx="1452240" cy="72720"/>
            </p14:xfrm>
          </p:contentPart>
        </mc:Choice>
        <mc:Fallback xmlns="">
          <p:pic>
            <p:nvPicPr>
              <p:cNvPr id="26" name="Ink 25">
                <a:extLst>
                  <a:ext uri="{FF2B5EF4-FFF2-40B4-BE49-F238E27FC236}">
                    <a16:creationId xmlns:a16="http://schemas.microsoft.com/office/drawing/2014/main" id="{7F7D9742-3A61-9B86-C37B-ECB8BF3A1AB3}"/>
                  </a:ext>
                </a:extLst>
              </p:cNvPr>
              <p:cNvPicPr/>
              <p:nvPr/>
            </p:nvPicPr>
            <p:blipFill>
              <a:blip r:embed="rId34"/>
              <a:stretch>
                <a:fillRect/>
              </a:stretch>
            </p:blipFill>
            <p:spPr>
              <a:xfrm>
                <a:off x="12734357" y="7981773"/>
                <a:ext cx="1523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384FDA6D-2B17-E5AC-719D-90159B412A45}"/>
                  </a:ext>
                </a:extLst>
              </p14:cNvPr>
              <p14:cNvContentPartPr/>
              <p14:nvPr/>
            </p14:nvContentPartPr>
            <p14:xfrm>
              <a:off x="12851717" y="8073213"/>
              <a:ext cx="1380240" cy="107640"/>
            </p14:xfrm>
          </p:contentPart>
        </mc:Choice>
        <mc:Fallback xmlns="">
          <p:pic>
            <p:nvPicPr>
              <p:cNvPr id="27" name="Ink 26">
                <a:extLst>
                  <a:ext uri="{FF2B5EF4-FFF2-40B4-BE49-F238E27FC236}">
                    <a16:creationId xmlns:a16="http://schemas.microsoft.com/office/drawing/2014/main" id="{384FDA6D-2B17-E5AC-719D-90159B412A45}"/>
                  </a:ext>
                </a:extLst>
              </p:cNvPr>
              <p:cNvPicPr/>
              <p:nvPr/>
            </p:nvPicPr>
            <p:blipFill>
              <a:blip r:embed="rId36"/>
              <a:stretch>
                <a:fillRect/>
              </a:stretch>
            </p:blipFill>
            <p:spPr>
              <a:xfrm>
                <a:off x="12815717" y="8037213"/>
                <a:ext cx="1451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1356CB16-3F97-4647-02F0-B8842E69D50E}"/>
                  </a:ext>
                </a:extLst>
              </p14:cNvPr>
              <p14:cNvContentPartPr/>
              <p14:nvPr/>
            </p14:nvContentPartPr>
            <p14:xfrm>
              <a:off x="13149437" y="8068893"/>
              <a:ext cx="1021680" cy="25920"/>
            </p14:xfrm>
          </p:contentPart>
        </mc:Choice>
        <mc:Fallback xmlns="">
          <p:pic>
            <p:nvPicPr>
              <p:cNvPr id="28" name="Ink 27">
                <a:extLst>
                  <a:ext uri="{FF2B5EF4-FFF2-40B4-BE49-F238E27FC236}">
                    <a16:creationId xmlns:a16="http://schemas.microsoft.com/office/drawing/2014/main" id="{1356CB16-3F97-4647-02F0-B8842E69D50E}"/>
                  </a:ext>
                </a:extLst>
              </p:cNvPr>
              <p:cNvPicPr/>
              <p:nvPr/>
            </p:nvPicPr>
            <p:blipFill>
              <a:blip r:embed="rId38"/>
              <a:stretch>
                <a:fillRect/>
              </a:stretch>
            </p:blipFill>
            <p:spPr>
              <a:xfrm>
                <a:off x="13113424" y="8032893"/>
                <a:ext cx="1093345"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CB53DD88-3E8E-7558-5BE7-4C65B0B9188E}"/>
                  </a:ext>
                </a:extLst>
              </p14:cNvPr>
              <p14:cNvContentPartPr/>
              <p14:nvPr/>
            </p14:nvContentPartPr>
            <p14:xfrm>
              <a:off x="14241677" y="7590453"/>
              <a:ext cx="108720" cy="271080"/>
            </p14:xfrm>
          </p:contentPart>
        </mc:Choice>
        <mc:Fallback xmlns="">
          <p:pic>
            <p:nvPicPr>
              <p:cNvPr id="29" name="Ink 28">
                <a:extLst>
                  <a:ext uri="{FF2B5EF4-FFF2-40B4-BE49-F238E27FC236}">
                    <a16:creationId xmlns:a16="http://schemas.microsoft.com/office/drawing/2014/main" id="{CB53DD88-3E8E-7558-5BE7-4C65B0B9188E}"/>
                  </a:ext>
                </a:extLst>
              </p:cNvPr>
              <p:cNvPicPr/>
              <p:nvPr/>
            </p:nvPicPr>
            <p:blipFill>
              <a:blip r:embed="rId40"/>
              <a:stretch>
                <a:fillRect/>
              </a:stretch>
            </p:blipFill>
            <p:spPr>
              <a:xfrm>
                <a:off x="14205677" y="7554453"/>
                <a:ext cx="180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9EF34CF7-6FCB-93D1-0DB7-88D0616EBF65}"/>
                  </a:ext>
                </a:extLst>
              </p14:cNvPr>
              <p14:cNvContentPartPr/>
              <p14:nvPr/>
            </p14:nvContentPartPr>
            <p14:xfrm>
              <a:off x="14304677" y="7635453"/>
              <a:ext cx="360" cy="360"/>
            </p14:xfrm>
          </p:contentPart>
        </mc:Choice>
        <mc:Fallback xmlns="">
          <p:pic>
            <p:nvPicPr>
              <p:cNvPr id="30" name="Ink 29">
                <a:extLst>
                  <a:ext uri="{FF2B5EF4-FFF2-40B4-BE49-F238E27FC236}">
                    <a16:creationId xmlns:a16="http://schemas.microsoft.com/office/drawing/2014/main" id="{9EF34CF7-6FCB-93D1-0DB7-88D0616EBF65}"/>
                  </a:ext>
                </a:extLst>
              </p:cNvPr>
              <p:cNvPicPr/>
              <p:nvPr/>
            </p:nvPicPr>
            <p:blipFill>
              <a:blip r:embed="rId4"/>
              <a:stretch>
                <a:fillRect/>
              </a:stretch>
            </p:blipFill>
            <p:spPr>
              <a:xfrm>
                <a:off x="14268677" y="759945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B66C86F9-4DD6-7E62-F9D3-5E8D30D271F8}"/>
                  </a:ext>
                </a:extLst>
              </p14:cNvPr>
              <p14:cNvContentPartPr/>
              <p14:nvPr/>
            </p14:nvContentPartPr>
            <p14:xfrm>
              <a:off x="14268677" y="7599453"/>
              <a:ext cx="180720" cy="505800"/>
            </p14:xfrm>
          </p:contentPart>
        </mc:Choice>
        <mc:Fallback xmlns="">
          <p:pic>
            <p:nvPicPr>
              <p:cNvPr id="31" name="Ink 30">
                <a:extLst>
                  <a:ext uri="{FF2B5EF4-FFF2-40B4-BE49-F238E27FC236}">
                    <a16:creationId xmlns:a16="http://schemas.microsoft.com/office/drawing/2014/main" id="{B66C86F9-4DD6-7E62-F9D3-5E8D30D271F8}"/>
                  </a:ext>
                </a:extLst>
              </p:cNvPr>
              <p:cNvPicPr/>
              <p:nvPr/>
            </p:nvPicPr>
            <p:blipFill>
              <a:blip r:embed="rId43"/>
              <a:stretch>
                <a:fillRect/>
              </a:stretch>
            </p:blipFill>
            <p:spPr>
              <a:xfrm>
                <a:off x="14232749" y="7563453"/>
                <a:ext cx="252218"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CC13378D-10DA-13CA-9036-041EABC0421B}"/>
                  </a:ext>
                </a:extLst>
              </p14:cNvPr>
              <p14:cNvContentPartPr/>
              <p14:nvPr/>
            </p14:nvContentPartPr>
            <p14:xfrm>
              <a:off x="14295677" y="7716813"/>
              <a:ext cx="360" cy="360"/>
            </p14:xfrm>
          </p:contentPart>
        </mc:Choice>
        <mc:Fallback xmlns="">
          <p:pic>
            <p:nvPicPr>
              <p:cNvPr id="32" name="Ink 31">
                <a:extLst>
                  <a:ext uri="{FF2B5EF4-FFF2-40B4-BE49-F238E27FC236}">
                    <a16:creationId xmlns:a16="http://schemas.microsoft.com/office/drawing/2014/main" id="{CC13378D-10DA-13CA-9036-041EABC0421B}"/>
                  </a:ext>
                </a:extLst>
              </p:cNvPr>
              <p:cNvPicPr/>
              <p:nvPr/>
            </p:nvPicPr>
            <p:blipFill>
              <a:blip r:embed="rId4"/>
              <a:stretch>
                <a:fillRect/>
              </a:stretch>
            </p:blipFill>
            <p:spPr>
              <a:xfrm>
                <a:off x="14259677" y="768081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19B92A13-E606-CC8B-7300-CE08A026E72D}"/>
                  </a:ext>
                </a:extLst>
              </p14:cNvPr>
              <p14:cNvContentPartPr/>
              <p14:nvPr/>
            </p14:nvContentPartPr>
            <p14:xfrm>
              <a:off x="14295677" y="7590453"/>
              <a:ext cx="126720" cy="550800"/>
            </p14:xfrm>
          </p:contentPart>
        </mc:Choice>
        <mc:Fallback xmlns="">
          <p:pic>
            <p:nvPicPr>
              <p:cNvPr id="33" name="Ink 32">
                <a:extLst>
                  <a:ext uri="{FF2B5EF4-FFF2-40B4-BE49-F238E27FC236}">
                    <a16:creationId xmlns:a16="http://schemas.microsoft.com/office/drawing/2014/main" id="{19B92A13-E606-CC8B-7300-CE08A026E72D}"/>
                  </a:ext>
                </a:extLst>
              </p:cNvPr>
              <p:cNvPicPr/>
              <p:nvPr/>
            </p:nvPicPr>
            <p:blipFill>
              <a:blip r:embed="rId46"/>
              <a:stretch>
                <a:fillRect/>
              </a:stretch>
            </p:blipFill>
            <p:spPr>
              <a:xfrm>
                <a:off x="14259677" y="7554453"/>
                <a:ext cx="19836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8862355D-F3FB-E1B1-9FE9-65D26D37FDE0}"/>
                  </a:ext>
                </a:extLst>
              </p14:cNvPr>
              <p14:cNvContentPartPr/>
              <p14:nvPr/>
            </p14:nvContentPartPr>
            <p14:xfrm>
              <a:off x="14355797" y="7473093"/>
              <a:ext cx="264960" cy="577800"/>
            </p14:xfrm>
          </p:contentPart>
        </mc:Choice>
        <mc:Fallback xmlns="">
          <p:pic>
            <p:nvPicPr>
              <p:cNvPr id="34" name="Ink 33">
                <a:extLst>
                  <a:ext uri="{FF2B5EF4-FFF2-40B4-BE49-F238E27FC236}">
                    <a16:creationId xmlns:a16="http://schemas.microsoft.com/office/drawing/2014/main" id="{8862355D-F3FB-E1B1-9FE9-65D26D37FDE0}"/>
                  </a:ext>
                </a:extLst>
              </p:cNvPr>
              <p:cNvPicPr/>
              <p:nvPr/>
            </p:nvPicPr>
            <p:blipFill>
              <a:blip r:embed="rId48"/>
              <a:stretch>
                <a:fillRect/>
              </a:stretch>
            </p:blipFill>
            <p:spPr>
              <a:xfrm>
                <a:off x="14319797" y="7437093"/>
                <a:ext cx="3366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AC2C4435-245F-5391-0709-2E45F79B8694}"/>
                  </a:ext>
                </a:extLst>
              </p14:cNvPr>
              <p14:cNvContentPartPr/>
              <p14:nvPr/>
            </p14:nvContentPartPr>
            <p14:xfrm>
              <a:off x="14259677" y="7599453"/>
              <a:ext cx="360" cy="360"/>
            </p14:xfrm>
          </p:contentPart>
        </mc:Choice>
        <mc:Fallback xmlns="">
          <p:pic>
            <p:nvPicPr>
              <p:cNvPr id="35" name="Ink 34">
                <a:extLst>
                  <a:ext uri="{FF2B5EF4-FFF2-40B4-BE49-F238E27FC236}">
                    <a16:creationId xmlns:a16="http://schemas.microsoft.com/office/drawing/2014/main" id="{AC2C4435-245F-5391-0709-2E45F79B8694}"/>
                  </a:ext>
                </a:extLst>
              </p:cNvPr>
              <p:cNvPicPr/>
              <p:nvPr/>
            </p:nvPicPr>
            <p:blipFill>
              <a:blip r:embed="rId4"/>
              <a:stretch>
                <a:fillRect/>
              </a:stretch>
            </p:blipFill>
            <p:spPr>
              <a:xfrm>
                <a:off x="14223677" y="756345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B90D671B-0A87-53AC-669E-0D450BDD8288}"/>
                  </a:ext>
                </a:extLst>
              </p14:cNvPr>
              <p14:cNvContentPartPr/>
              <p14:nvPr/>
            </p14:nvContentPartPr>
            <p14:xfrm>
              <a:off x="14060957" y="7671813"/>
              <a:ext cx="325440" cy="45360"/>
            </p14:xfrm>
          </p:contentPart>
        </mc:Choice>
        <mc:Fallback xmlns="">
          <p:pic>
            <p:nvPicPr>
              <p:cNvPr id="36" name="Ink 35">
                <a:extLst>
                  <a:ext uri="{FF2B5EF4-FFF2-40B4-BE49-F238E27FC236}">
                    <a16:creationId xmlns:a16="http://schemas.microsoft.com/office/drawing/2014/main" id="{B90D671B-0A87-53AC-669E-0D450BDD8288}"/>
                  </a:ext>
                </a:extLst>
              </p:cNvPr>
              <p:cNvPicPr/>
              <p:nvPr/>
            </p:nvPicPr>
            <p:blipFill>
              <a:blip r:embed="rId51"/>
              <a:stretch>
                <a:fillRect/>
              </a:stretch>
            </p:blipFill>
            <p:spPr>
              <a:xfrm>
                <a:off x="14024917" y="7635813"/>
                <a:ext cx="397159"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F656BD41-4D30-6238-9AB3-569AC5C41EA3}"/>
                  </a:ext>
                </a:extLst>
              </p14:cNvPr>
              <p14:cNvContentPartPr/>
              <p14:nvPr/>
            </p14:nvContentPartPr>
            <p14:xfrm>
              <a:off x="14042957" y="7761813"/>
              <a:ext cx="361440" cy="36360"/>
            </p14:xfrm>
          </p:contentPart>
        </mc:Choice>
        <mc:Fallback xmlns="">
          <p:pic>
            <p:nvPicPr>
              <p:cNvPr id="37" name="Ink 36">
                <a:extLst>
                  <a:ext uri="{FF2B5EF4-FFF2-40B4-BE49-F238E27FC236}">
                    <a16:creationId xmlns:a16="http://schemas.microsoft.com/office/drawing/2014/main" id="{F656BD41-4D30-6238-9AB3-569AC5C41EA3}"/>
                  </a:ext>
                </a:extLst>
              </p:cNvPr>
              <p:cNvPicPr/>
              <p:nvPr/>
            </p:nvPicPr>
            <p:blipFill>
              <a:blip r:embed="rId53"/>
              <a:stretch>
                <a:fillRect/>
              </a:stretch>
            </p:blipFill>
            <p:spPr>
              <a:xfrm>
                <a:off x="14006957" y="7725813"/>
                <a:ext cx="433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9CAB1C19-95BF-9F3D-51CE-448AB28DE1A0}"/>
                  </a:ext>
                </a:extLst>
              </p14:cNvPr>
              <p14:cNvContentPartPr/>
              <p14:nvPr/>
            </p14:nvContentPartPr>
            <p14:xfrm>
              <a:off x="14096957" y="7617453"/>
              <a:ext cx="307080" cy="108720"/>
            </p14:xfrm>
          </p:contentPart>
        </mc:Choice>
        <mc:Fallback xmlns="">
          <p:pic>
            <p:nvPicPr>
              <p:cNvPr id="38" name="Ink 37">
                <a:extLst>
                  <a:ext uri="{FF2B5EF4-FFF2-40B4-BE49-F238E27FC236}">
                    <a16:creationId xmlns:a16="http://schemas.microsoft.com/office/drawing/2014/main" id="{9CAB1C19-95BF-9F3D-51CE-448AB28DE1A0}"/>
                  </a:ext>
                </a:extLst>
              </p:cNvPr>
              <p:cNvPicPr/>
              <p:nvPr/>
            </p:nvPicPr>
            <p:blipFill>
              <a:blip r:embed="rId55"/>
              <a:stretch>
                <a:fillRect/>
              </a:stretch>
            </p:blipFill>
            <p:spPr>
              <a:xfrm>
                <a:off x="14060957" y="7581453"/>
                <a:ext cx="378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BA5A6C80-5508-7DDC-7659-38766AB709C1}"/>
                  </a:ext>
                </a:extLst>
              </p14:cNvPr>
              <p14:cNvContentPartPr/>
              <p14:nvPr/>
            </p14:nvContentPartPr>
            <p14:xfrm>
              <a:off x="14042957" y="7789173"/>
              <a:ext cx="360" cy="360"/>
            </p14:xfrm>
          </p:contentPart>
        </mc:Choice>
        <mc:Fallback xmlns="">
          <p:pic>
            <p:nvPicPr>
              <p:cNvPr id="39" name="Ink 38">
                <a:extLst>
                  <a:ext uri="{FF2B5EF4-FFF2-40B4-BE49-F238E27FC236}">
                    <a16:creationId xmlns:a16="http://schemas.microsoft.com/office/drawing/2014/main" id="{BA5A6C80-5508-7DDC-7659-38766AB709C1}"/>
                  </a:ext>
                </a:extLst>
              </p:cNvPr>
              <p:cNvPicPr/>
              <p:nvPr/>
            </p:nvPicPr>
            <p:blipFill>
              <a:blip r:embed="rId4"/>
              <a:stretch>
                <a:fillRect/>
              </a:stretch>
            </p:blipFill>
            <p:spPr>
              <a:xfrm>
                <a:off x="14006957" y="77531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732BB62C-01A9-FBE7-2B10-16B2DFA9F259}"/>
                  </a:ext>
                </a:extLst>
              </p14:cNvPr>
              <p14:cNvContentPartPr/>
              <p14:nvPr/>
            </p14:nvContentPartPr>
            <p14:xfrm>
              <a:off x="14178317" y="8005533"/>
              <a:ext cx="360" cy="360"/>
            </p14:xfrm>
          </p:contentPart>
        </mc:Choice>
        <mc:Fallback xmlns="">
          <p:pic>
            <p:nvPicPr>
              <p:cNvPr id="40" name="Ink 39">
                <a:extLst>
                  <a:ext uri="{FF2B5EF4-FFF2-40B4-BE49-F238E27FC236}">
                    <a16:creationId xmlns:a16="http://schemas.microsoft.com/office/drawing/2014/main" id="{732BB62C-01A9-FBE7-2B10-16B2DFA9F259}"/>
                  </a:ext>
                </a:extLst>
              </p:cNvPr>
              <p:cNvPicPr/>
              <p:nvPr/>
            </p:nvPicPr>
            <p:blipFill>
              <a:blip r:embed="rId4"/>
              <a:stretch>
                <a:fillRect/>
              </a:stretch>
            </p:blipFill>
            <p:spPr>
              <a:xfrm>
                <a:off x="14142317" y="796953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FB7C81DA-3A30-7DD6-A313-19F7AC6EB7CC}"/>
                  </a:ext>
                </a:extLst>
              </p14:cNvPr>
              <p14:cNvContentPartPr/>
              <p14:nvPr/>
            </p14:nvContentPartPr>
            <p14:xfrm>
              <a:off x="13952597" y="7455093"/>
              <a:ext cx="559800" cy="541800"/>
            </p14:xfrm>
          </p:contentPart>
        </mc:Choice>
        <mc:Fallback xmlns="">
          <p:pic>
            <p:nvPicPr>
              <p:cNvPr id="41" name="Ink 40">
                <a:extLst>
                  <a:ext uri="{FF2B5EF4-FFF2-40B4-BE49-F238E27FC236}">
                    <a16:creationId xmlns:a16="http://schemas.microsoft.com/office/drawing/2014/main" id="{FB7C81DA-3A30-7DD6-A313-19F7AC6EB7CC}"/>
                  </a:ext>
                </a:extLst>
              </p:cNvPr>
              <p:cNvPicPr/>
              <p:nvPr/>
            </p:nvPicPr>
            <p:blipFill>
              <a:blip r:embed="rId59"/>
              <a:stretch>
                <a:fillRect/>
              </a:stretch>
            </p:blipFill>
            <p:spPr>
              <a:xfrm>
                <a:off x="13916597" y="7419117"/>
                <a:ext cx="631440" cy="6133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E8B830A7-4F1C-5D35-23E1-42B968A90313}"/>
                  </a:ext>
                </a:extLst>
              </p14:cNvPr>
              <p14:cNvContentPartPr/>
              <p14:nvPr/>
            </p14:nvContentPartPr>
            <p14:xfrm>
              <a:off x="14156357" y="7698813"/>
              <a:ext cx="166680" cy="316080"/>
            </p14:xfrm>
          </p:contentPart>
        </mc:Choice>
        <mc:Fallback xmlns="">
          <p:pic>
            <p:nvPicPr>
              <p:cNvPr id="42" name="Ink 41">
                <a:extLst>
                  <a:ext uri="{FF2B5EF4-FFF2-40B4-BE49-F238E27FC236}">
                    <a16:creationId xmlns:a16="http://schemas.microsoft.com/office/drawing/2014/main" id="{E8B830A7-4F1C-5D35-23E1-42B968A90313}"/>
                  </a:ext>
                </a:extLst>
              </p:cNvPr>
              <p:cNvPicPr/>
              <p:nvPr/>
            </p:nvPicPr>
            <p:blipFill>
              <a:blip r:embed="rId61"/>
              <a:stretch>
                <a:fillRect/>
              </a:stretch>
            </p:blipFill>
            <p:spPr>
              <a:xfrm>
                <a:off x="14120435" y="7662854"/>
                <a:ext cx="238166" cy="38763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AA6F665A-0A9F-D425-116F-F501DDD717D2}"/>
                  </a:ext>
                </a:extLst>
              </p14:cNvPr>
              <p14:cNvContentPartPr/>
              <p14:nvPr/>
            </p14:nvContentPartPr>
            <p14:xfrm>
              <a:off x="14367677" y="7689813"/>
              <a:ext cx="45360" cy="370440"/>
            </p14:xfrm>
          </p:contentPart>
        </mc:Choice>
        <mc:Fallback xmlns="">
          <p:pic>
            <p:nvPicPr>
              <p:cNvPr id="43" name="Ink 42">
                <a:extLst>
                  <a:ext uri="{FF2B5EF4-FFF2-40B4-BE49-F238E27FC236}">
                    <a16:creationId xmlns:a16="http://schemas.microsoft.com/office/drawing/2014/main" id="{AA6F665A-0A9F-D425-116F-F501DDD717D2}"/>
                  </a:ext>
                </a:extLst>
              </p:cNvPr>
              <p:cNvPicPr/>
              <p:nvPr/>
            </p:nvPicPr>
            <p:blipFill>
              <a:blip r:embed="rId63"/>
              <a:stretch>
                <a:fillRect/>
              </a:stretch>
            </p:blipFill>
            <p:spPr>
              <a:xfrm>
                <a:off x="14331677" y="7653813"/>
                <a:ext cx="11700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08CA862C-FDEF-66C1-6DA1-FAC199D8ED7D}"/>
                  </a:ext>
                </a:extLst>
              </p14:cNvPr>
              <p14:cNvContentPartPr/>
              <p14:nvPr/>
            </p14:nvContentPartPr>
            <p14:xfrm>
              <a:off x="14232317" y="8149893"/>
              <a:ext cx="360" cy="360"/>
            </p14:xfrm>
          </p:contentPart>
        </mc:Choice>
        <mc:Fallback xmlns="">
          <p:pic>
            <p:nvPicPr>
              <p:cNvPr id="44" name="Ink 43">
                <a:extLst>
                  <a:ext uri="{FF2B5EF4-FFF2-40B4-BE49-F238E27FC236}">
                    <a16:creationId xmlns:a16="http://schemas.microsoft.com/office/drawing/2014/main" id="{08CA862C-FDEF-66C1-6DA1-FAC199D8ED7D}"/>
                  </a:ext>
                </a:extLst>
              </p:cNvPr>
              <p:cNvPicPr/>
              <p:nvPr/>
            </p:nvPicPr>
            <p:blipFill>
              <a:blip r:embed="rId4"/>
              <a:stretch>
                <a:fillRect/>
              </a:stretch>
            </p:blipFill>
            <p:spPr>
              <a:xfrm>
                <a:off x="14196317" y="811389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C849B88E-96E7-C714-8763-D50AC41CFD9E}"/>
                  </a:ext>
                </a:extLst>
              </p14:cNvPr>
              <p14:cNvContentPartPr/>
              <p14:nvPr/>
            </p14:nvContentPartPr>
            <p14:xfrm>
              <a:off x="13907597" y="7846053"/>
              <a:ext cx="587160" cy="277200"/>
            </p14:xfrm>
          </p:contentPart>
        </mc:Choice>
        <mc:Fallback xmlns="">
          <p:pic>
            <p:nvPicPr>
              <p:cNvPr id="45" name="Ink 44">
                <a:extLst>
                  <a:ext uri="{FF2B5EF4-FFF2-40B4-BE49-F238E27FC236}">
                    <a16:creationId xmlns:a16="http://schemas.microsoft.com/office/drawing/2014/main" id="{C849B88E-96E7-C714-8763-D50AC41CFD9E}"/>
                  </a:ext>
                </a:extLst>
              </p:cNvPr>
              <p:cNvPicPr/>
              <p:nvPr/>
            </p:nvPicPr>
            <p:blipFill>
              <a:blip r:embed="rId66"/>
              <a:stretch>
                <a:fillRect/>
              </a:stretch>
            </p:blipFill>
            <p:spPr>
              <a:xfrm>
                <a:off x="13871597" y="7810053"/>
                <a:ext cx="658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BF7BAC51-4CD5-1881-8FC9-C30CCE63C40D}"/>
                  </a:ext>
                </a:extLst>
              </p14:cNvPr>
              <p14:cNvContentPartPr/>
              <p14:nvPr/>
            </p14:nvContentPartPr>
            <p14:xfrm>
              <a:off x="14096957" y="7852173"/>
              <a:ext cx="360" cy="360"/>
            </p14:xfrm>
          </p:contentPart>
        </mc:Choice>
        <mc:Fallback xmlns="">
          <p:pic>
            <p:nvPicPr>
              <p:cNvPr id="46" name="Ink 45">
                <a:extLst>
                  <a:ext uri="{FF2B5EF4-FFF2-40B4-BE49-F238E27FC236}">
                    <a16:creationId xmlns:a16="http://schemas.microsoft.com/office/drawing/2014/main" id="{BF7BAC51-4CD5-1881-8FC9-C30CCE63C40D}"/>
                  </a:ext>
                </a:extLst>
              </p:cNvPr>
              <p:cNvPicPr/>
              <p:nvPr/>
            </p:nvPicPr>
            <p:blipFill>
              <a:blip r:embed="rId4"/>
              <a:stretch>
                <a:fillRect/>
              </a:stretch>
            </p:blipFill>
            <p:spPr>
              <a:xfrm>
                <a:off x="14060957" y="78161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CD133348-4045-5729-F71E-8C265F0C950F}"/>
                  </a:ext>
                </a:extLst>
              </p14:cNvPr>
              <p14:cNvContentPartPr/>
              <p14:nvPr/>
            </p14:nvContentPartPr>
            <p14:xfrm>
              <a:off x="13844237" y="7716813"/>
              <a:ext cx="550800" cy="126720"/>
            </p14:xfrm>
          </p:contentPart>
        </mc:Choice>
        <mc:Fallback xmlns="">
          <p:pic>
            <p:nvPicPr>
              <p:cNvPr id="47" name="Ink 46">
                <a:extLst>
                  <a:ext uri="{FF2B5EF4-FFF2-40B4-BE49-F238E27FC236}">
                    <a16:creationId xmlns:a16="http://schemas.microsoft.com/office/drawing/2014/main" id="{CD133348-4045-5729-F71E-8C265F0C950F}"/>
                  </a:ext>
                </a:extLst>
              </p:cNvPr>
              <p:cNvPicPr/>
              <p:nvPr/>
            </p:nvPicPr>
            <p:blipFill>
              <a:blip r:embed="rId69"/>
              <a:stretch>
                <a:fillRect/>
              </a:stretch>
            </p:blipFill>
            <p:spPr>
              <a:xfrm>
                <a:off x="13808237" y="7680813"/>
                <a:ext cx="622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D4504784-D754-4B08-632C-F37538AFFA25}"/>
                  </a:ext>
                </a:extLst>
              </p14:cNvPr>
              <p14:cNvContentPartPr/>
              <p14:nvPr/>
            </p14:nvContentPartPr>
            <p14:xfrm>
              <a:off x="13907597" y="7554453"/>
              <a:ext cx="541800" cy="135720"/>
            </p14:xfrm>
          </p:contentPart>
        </mc:Choice>
        <mc:Fallback xmlns="">
          <p:pic>
            <p:nvPicPr>
              <p:cNvPr id="48" name="Ink 47">
                <a:extLst>
                  <a:ext uri="{FF2B5EF4-FFF2-40B4-BE49-F238E27FC236}">
                    <a16:creationId xmlns:a16="http://schemas.microsoft.com/office/drawing/2014/main" id="{D4504784-D754-4B08-632C-F37538AFFA25}"/>
                  </a:ext>
                </a:extLst>
              </p:cNvPr>
              <p:cNvPicPr/>
              <p:nvPr/>
            </p:nvPicPr>
            <p:blipFill>
              <a:blip r:embed="rId71"/>
              <a:stretch>
                <a:fillRect/>
              </a:stretch>
            </p:blipFill>
            <p:spPr>
              <a:xfrm>
                <a:off x="13871621" y="7518453"/>
                <a:ext cx="613392"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5BF36015-8DA7-575C-E4FF-62080269212C}"/>
                  </a:ext>
                </a:extLst>
              </p14:cNvPr>
              <p14:cNvContentPartPr/>
              <p14:nvPr/>
            </p14:nvContentPartPr>
            <p14:xfrm>
              <a:off x="13790237" y="7879173"/>
              <a:ext cx="704160" cy="27360"/>
            </p14:xfrm>
          </p:contentPart>
        </mc:Choice>
        <mc:Fallback xmlns="">
          <p:pic>
            <p:nvPicPr>
              <p:cNvPr id="49" name="Ink 48">
                <a:extLst>
                  <a:ext uri="{FF2B5EF4-FFF2-40B4-BE49-F238E27FC236}">
                    <a16:creationId xmlns:a16="http://schemas.microsoft.com/office/drawing/2014/main" id="{5BF36015-8DA7-575C-E4FF-62080269212C}"/>
                  </a:ext>
                </a:extLst>
              </p:cNvPr>
              <p:cNvPicPr/>
              <p:nvPr/>
            </p:nvPicPr>
            <p:blipFill>
              <a:blip r:embed="rId73"/>
              <a:stretch>
                <a:fillRect/>
              </a:stretch>
            </p:blipFill>
            <p:spPr>
              <a:xfrm>
                <a:off x="13754237" y="7843173"/>
                <a:ext cx="77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C6CC5F22-24D4-E79C-4279-520725709216}"/>
                  </a:ext>
                </a:extLst>
              </p14:cNvPr>
              <p14:cNvContentPartPr/>
              <p14:nvPr/>
            </p14:nvContentPartPr>
            <p14:xfrm>
              <a:off x="14196317" y="7879173"/>
              <a:ext cx="360" cy="360"/>
            </p14:xfrm>
          </p:contentPart>
        </mc:Choice>
        <mc:Fallback xmlns="">
          <p:pic>
            <p:nvPicPr>
              <p:cNvPr id="50" name="Ink 49">
                <a:extLst>
                  <a:ext uri="{FF2B5EF4-FFF2-40B4-BE49-F238E27FC236}">
                    <a16:creationId xmlns:a16="http://schemas.microsoft.com/office/drawing/2014/main" id="{C6CC5F22-24D4-E79C-4279-520725709216}"/>
                  </a:ext>
                </a:extLst>
              </p:cNvPr>
              <p:cNvPicPr/>
              <p:nvPr/>
            </p:nvPicPr>
            <p:blipFill>
              <a:blip r:embed="rId4"/>
              <a:stretch>
                <a:fillRect/>
              </a:stretch>
            </p:blipFill>
            <p:spPr>
              <a:xfrm>
                <a:off x="14160317" y="78431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EC9E62FF-8811-0A75-4E2C-E51BB0816EB6}"/>
                  </a:ext>
                </a:extLst>
              </p14:cNvPr>
              <p14:cNvContentPartPr/>
              <p14:nvPr/>
            </p14:nvContentPartPr>
            <p14:xfrm>
              <a:off x="14024957" y="7915533"/>
              <a:ext cx="360" cy="360"/>
            </p14:xfrm>
          </p:contentPart>
        </mc:Choice>
        <mc:Fallback xmlns="">
          <p:pic>
            <p:nvPicPr>
              <p:cNvPr id="51" name="Ink 50">
                <a:extLst>
                  <a:ext uri="{FF2B5EF4-FFF2-40B4-BE49-F238E27FC236}">
                    <a16:creationId xmlns:a16="http://schemas.microsoft.com/office/drawing/2014/main" id="{EC9E62FF-8811-0A75-4E2C-E51BB0816EB6}"/>
                  </a:ext>
                </a:extLst>
              </p:cNvPr>
              <p:cNvPicPr/>
              <p:nvPr/>
            </p:nvPicPr>
            <p:blipFill>
              <a:blip r:embed="rId4"/>
              <a:stretch>
                <a:fillRect/>
              </a:stretch>
            </p:blipFill>
            <p:spPr>
              <a:xfrm>
                <a:off x="13988957" y="787953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A2A2E259-AE16-B837-CCD2-ACE743AAA4C1}"/>
                  </a:ext>
                </a:extLst>
              </p14:cNvPr>
              <p14:cNvContentPartPr/>
              <p14:nvPr/>
            </p14:nvContentPartPr>
            <p14:xfrm>
              <a:off x="14078957" y="7951533"/>
              <a:ext cx="325440" cy="153720"/>
            </p14:xfrm>
          </p:contentPart>
        </mc:Choice>
        <mc:Fallback xmlns="">
          <p:pic>
            <p:nvPicPr>
              <p:cNvPr id="52" name="Ink 51">
                <a:extLst>
                  <a:ext uri="{FF2B5EF4-FFF2-40B4-BE49-F238E27FC236}">
                    <a16:creationId xmlns:a16="http://schemas.microsoft.com/office/drawing/2014/main" id="{A2A2E259-AE16-B837-CCD2-ACE743AAA4C1}"/>
                  </a:ext>
                </a:extLst>
              </p:cNvPr>
              <p:cNvPicPr/>
              <p:nvPr/>
            </p:nvPicPr>
            <p:blipFill>
              <a:blip r:embed="rId77"/>
              <a:stretch>
                <a:fillRect/>
              </a:stretch>
            </p:blipFill>
            <p:spPr>
              <a:xfrm>
                <a:off x="14042917" y="7915617"/>
                <a:ext cx="397159" cy="22519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CA9C027C-D058-C35A-F982-5ABFD7B66DBB}"/>
                  </a:ext>
                </a:extLst>
              </p14:cNvPr>
              <p14:cNvContentPartPr/>
              <p14:nvPr/>
            </p14:nvContentPartPr>
            <p14:xfrm>
              <a:off x="14124317" y="8140893"/>
              <a:ext cx="360" cy="360"/>
            </p14:xfrm>
          </p:contentPart>
        </mc:Choice>
        <mc:Fallback xmlns="">
          <p:pic>
            <p:nvPicPr>
              <p:cNvPr id="53" name="Ink 52">
                <a:extLst>
                  <a:ext uri="{FF2B5EF4-FFF2-40B4-BE49-F238E27FC236}">
                    <a16:creationId xmlns:a16="http://schemas.microsoft.com/office/drawing/2014/main" id="{CA9C027C-D058-C35A-F982-5ABFD7B66DBB}"/>
                  </a:ext>
                </a:extLst>
              </p:cNvPr>
              <p:cNvPicPr/>
              <p:nvPr/>
            </p:nvPicPr>
            <p:blipFill>
              <a:blip r:embed="rId4"/>
              <a:stretch>
                <a:fillRect/>
              </a:stretch>
            </p:blipFill>
            <p:spPr>
              <a:xfrm>
                <a:off x="14088317" y="810489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085A990A-F8FD-3C0D-7547-7F0DA7827B59}"/>
                  </a:ext>
                </a:extLst>
              </p14:cNvPr>
              <p14:cNvContentPartPr/>
              <p14:nvPr/>
            </p14:nvContentPartPr>
            <p14:xfrm>
              <a:off x="14115317" y="8059893"/>
              <a:ext cx="360" cy="360"/>
            </p14:xfrm>
          </p:contentPart>
        </mc:Choice>
        <mc:Fallback xmlns="">
          <p:pic>
            <p:nvPicPr>
              <p:cNvPr id="54" name="Ink 53">
                <a:extLst>
                  <a:ext uri="{FF2B5EF4-FFF2-40B4-BE49-F238E27FC236}">
                    <a16:creationId xmlns:a16="http://schemas.microsoft.com/office/drawing/2014/main" id="{085A990A-F8FD-3C0D-7547-7F0DA7827B59}"/>
                  </a:ext>
                </a:extLst>
              </p:cNvPr>
              <p:cNvPicPr/>
              <p:nvPr/>
            </p:nvPicPr>
            <p:blipFill>
              <a:blip r:embed="rId4"/>
              <a:stretch>
                <a:fillRect/>
              </a:stretch>
            </p:blipFill>
            <p:spPr>
              <a:xfrm>
                <a:off x="14079317" y="802389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1FC0882C-A353-2A8E-D9F4-4FB09A42DFA8}"/>
                  </a:ext>
                </a:extLst>
              </p14:cNvPr>
              <p14:cNvContentPartPr/>
              <p14:nvPr/>
            </p14:nvContentPartPr>
            <p14:xfrm>
              <a:off x="13889597" y="8113893"/>
              <a:ext cx="496800" cy="81720"/>
            </p14:xfrm>
          </p:contentPart>
        </mc:Choice>
        <mc:Fallback xmlns="">
          <p:pic>
            <p:nvPicPr>
              <p:cNvPr id="55" name="Ink 54">
                <a:extLst>
                  <a:ext uri="{FF2B5EF4-FFF2-40B4-BE49-F238E27FC236}">
                    <a16:creationId xmlns:a16="http://schemas.microsoft.com/office/drawing/2014/main" id="{1FC0882C-A353-2A8E-D9F4-4FB09A42DFA8}"/>
                  </a:ext>
                </a:extLst>
              </p:cNvPr>
              <p:cNvPicPr/>
              <p:nvPr/>
            </p:nvPicPr>
            <p:blipFill>
              <a:blip r:embed="rId81"/>
              <a:stretch>
                <a:fillRect/>
              </a:stretch>
            </p:blipFill>
            <p:spPr>
              <a:xfrm>
                <a:off x="13853597" y="8077734"/>
                <a:ext cx="568440" cy="15367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0B4CCD3-335F-04CD-2115-D646607E7CA3}"/>
                  </a:ext>
                </a:extLst>
              </p14:cNvPr>
              <p14:cNvContentPartPr/>
              <p14:nvPr/>
            </p14:nvContentPartPr>
            <p14:xfrm>
              <a:off x="13826237" y="7929213"/>
              <a:ext cx="713520" cy="45360"/>
            </p14:xfrm>
          </p:contentPart>
        </mc:Choice>
        <mc:Fallback xmlns="">
          <p:pic>
            <p:nvPicPr>
              <p:cNvPr id="56" name="Ink 55">
                <a:extLst>
                  <a:ext uri="{FF2B5EF4-FFF2-40B4-BE49-F238E27FC236}">
                    <a16:creationId xmlns:a16="http://schemas.microsoft.com/office/drawing/2014/main" id="{60B4CCD3-335F-04CD-2115-D646607E7CA3}"/>
                  </a:ext>
                </a:extLst>
              </p:cNvPr>
              <p:cNvPicPr/>
              <p:nvPr/>
            </p:nvPicPr>
            <p:blipFill>
              <a:blip r:embed="rId83"/>
              <a:stretch>
                <a:fillRect/>
              </a:stretch>
            </p:blipFill>
            <p:spPr>
              <a:xfrm>
                <a:off x="13790219" y="7893213"/>
                <a:ext cx="785196"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860D2610-FA66-5299-3146-5F6277B7F959}"/>
                  </a:ext>
                </a:extLst>
              </p14:cNvPr>
              <p14:cNvContentPartPr/>
              <p14:nvPr/>
            </p14:nvContentPartPr>
            <p14:xfrm>
              <a:off x="13808237" y="8145213"/>
              <a:ext cx="605160" cy="18720"/>
            </p14:xfrm>
          </p:contentPart>
        </mc:Choice>
        <mc:Fallback xmlns="">
          <p:pic>
            <p:nvPicPr>
              <p:cNvPr id="57" name="Ink 56">
                <a:extLst>
                  <a:ext uri="{FF2B5EF4-FFF2-40B4-BE49-F238E27FC236}">
                    <a16:creationId xmlns:a16="http://schemas.microsoft.com/office/drawing/2014/main" id="{860D2610-FA66-5299-3146-5F6277B7F959}"/>
                  </a:ext>
                </a:extLst>
              </p:cNvPr>
              <p:cNvPicPr/>
              <p:nvPr/>
            </p:nvPicPr>
            <p:blipFill>
              <a:blip r:embed="rId85"/>
              <a:stretch>
                <a:fillRect/>
              </a:stretch>
            </p:blipFill>
            <p:spPr>
              <a:xfrm>
                <a:off x="13772216" y="8109213"/>
                <a:ext cx="676843"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78444BE1-3B84-65B9-4525-3365028FBC0A}"/>
                  </a:ext>
                </a:extLst>
              </p14:cNvPr>
              <p14:cNvContentPartPr/>
              <p14:nvPr/>
            </p14:nvContentPartPr>
            <p14:xfrm>
              <a:off x="13727237" y="7861893"/>
              <a:ext cx="795600" cy="67680"/>
            </p14:xfrm>
          </p:contentPart>
        </mc:Choice>
        <mc:Fallback xmlns="">
          <p:pic>
            <p:nvPicPr>
              <p:cNvPr id="58" name="Ink 57">
                <a:extLst>
                  <a:ext uri="{FF2B5EF4-FFF2-40B4-BE49-F238E27FC236}">
                    <a16:creationId xmlns:a16="http://schemas.microsoft.com/office/drawing/2014/main" id="{78444BE1-3B84-65B9-4525-3365028FBC0A}"/>
                  </a:ext>
                </a:extLst>
              </p:cNvPr>
              <p:cNvPicPr/>
              <p:nvPr/>
            </p:nvPicPr>
            <p:blipFill>
              <a:blip r:embed="rId87"/>
              <a:stretch>
                <a:fillRect/>
              </a:stretch>
            </p:blipFill>
            <p:spPr>
              <a:xfrm>
                <a:off x="13691237" y="7825893"/>
                <a:ext cx="867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24D216B7-B826-12F6-A398-FD9BFBC8F0FD}"/>
                  </a:ext>
                </a:extLst>
              </p14:cNvPr>
              <p14:cNvContentPartPr/>
              <p14:nvPr/>
            </p14:nvContentPartPr>
            <p14:xfrm>
              <a:off x="13745237" y="7802853"/>
              <a:ext cx="866520" cy="388440"/>
            </p14:xfrm>
          </p:contentPart>
        </mc:Choice>
        <mc:Fallback xmlns="">
          <p:pic>
            <p:nvPicPr>
              <p:cNvPr id="70" name="Ink 69">
                <a:extLst>
                  <a:ext uri="{FF2B5EF4-FFF2-40B4-BE49-F238E27FC236}">
                    <a16:creationId xmlns:a16="http://schemas.microsoft.com/office/drawing/2014/main" id="{24D216B7-B826-12F6-A398-FD9BFBC8F0FD}"/>
                  </a:ext>
                </a:extLst>
              </p:cNvPr>
              <p:cNvPicPr/>
              <p:nvPr/>
            </p:nvPicPr>
            <p:blipFill>
              <a:blip r:embed="rId89"/>
              <a:stretch>
                <a:fillRect/>
              </a:stretch>
            </p:blipFill>
            <p:spPr>
              <a:xfrm>
                <a:off x="13709252" y="7766853"/>
                <a:ext cx="938130" cy="4600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944" y="544473"/>
            <a:ext cx="9875758" cy="618768"/>
          </a:xfrm>
          <a:prstGeom prst="rect">
            <a:avLst/>
          </a:prstGeom>
          <a:noFill/>
          <a:ln/>
        </p:spPr>
        <p:txBody>
          <a:bodyPr wrap="none" lIns="0" tIns="0" rIns="0" bIns="0" rtlCol="0" anchor="t"/>
          <a:lstStyle/>
          <a:p>
            <a:pPr marL="0" indent="0" algn="l">
              <a:lnSpc>
                <a:spcPts val="4850"/>
              </a:lnSpc>
              <a:buNone/>
            </a:pPr>
            <a:r>
              <a:rPr lang="en-US" sz="3850" dirty="0">
                <a:solidFill>
                  <a:srgbClr val="0C0D0F"/>
                </a:solidFill>
                <a:latin typeface="Inter" pitchFamily="34" charset="0"/>
                <a:ea typeface="Inter" pitchFamily="34" charset="-122"/>
                <a:cs typeface="Inter" pitchFamily="34" charset="-120"/>
              </a:rPr>
              <a:t>AI in India: Aadhaar's Biometric Revolution</a:t>
            </a:r>
            <a:endParaRPr lang="en-US" sz="3850" dirty="0"/>
          </a:p>
        </p:txBody>
      </p:sp>
      <p:pic>
        <p:nvPicPr>
          <p:cNvPr id="3" name="Image 0" descr="preencoded.png"/>
          <p:cNvPicPr>
            <a:picLocks noChangeAspect="1"/>
          </p:cNvPicPr>
          <p:nvPr/>
        </p:nvPicPr>
        <p:blipFill>
          <a:blip r:embed="rId3"/>
          <a:stretch>
            <a:fillRect/>
          </a:stretch>
        </p:blipFill>
        <p:spPr>
          <a:xfrm>
            <a:off x="692944" y="1682829"/>
            <a:ext cx="5694402" cy="3624382"/>
          </a:xfrm>
          <a:prstGeom prst="rect">
            <a:avLst/>
          </a:prstGeom>
        </p:spPr>
      </p:pic>
      <p:sp>
        <p:nvSpPr>
          <p:cNvPr id="4" name="Text 1"/>
          <p:cNvSpPr/>
          <p:nvPr/>
        </p:nvSpPr>
        <p:spPr>
          <a:xfrm>
            <a:off x="692944" y="5628799"/>
            <a:ext cx="2723436" cy="653415"/>
          </a:xfrm>
          <a:prstGeom prst="rect">
            <a:avLst/>
          </a:prstGeom>
          <a:noFill/>
          <a:ln/>
        </p:spPr>
        <p:txBody>
          <a:bodyPr wrap="none" lIns="0" tIns="0" rIns="0" bIns="0" rtlCol="0" anchor="t"/>
          <a:lstStyle/>
          <a:p>
            <a:pPr marL="0" indent="0" algn="ctr">
              <a:lnSpc>
                <a:spcPts val="5100"/>
              </a:lnSpc>
              <a:buNone/>
            </a:pPr>
            <a:r>
              <a:rPr lang="en-US" sz="5100" dirty="0">
                <a:solidFill>
                  <a:srgbClr val="55575A"/>
                </a:solidFill>
                <a:latin typeface="Inter" pitchFamily="34" charset="0"/>
                <a:ea typeface="Inter" pitchFamily="34" charset="-122"/>
                <a:cs typeface="Inter" pitchFamily="34" charset="-120"/>
              </a:rPr>
              <a:t>1.4B</a:t>
            </a:r>
            <a:endParaRPr lang="en-US" sz="5100" dirty="0"/>
          </a:p>
        </p:txBody>
      </p:sp>
      <p:sp>
        <p:nvSpPr>
          <p:cNvPr id="5" name="Text 2"/>
          <p:cNvSpPr/>
          <p:nvPr/>
        </p:nvSpPr>
        <p:spPr>
          <a:xfrm>
            <a:off x="817126" y="6529626"/>
            <a:ext cx="2475071" cy="309324"/>
          </a:xfrm>
          <a:prstGeom prst="rect">
            <a:avLst/>
          </a:prstGeom>
          <a:noFill/>
          <a:ln/>
        </p:spPr>
        <p:txBody>
          <a:bodyPr wrap="none" lIns="0" tIns="0" rIns="0" bIns="0" rtlCol="0" anchor="t"/>
          <a:lstStyle/>
          <a:p>
            <a:pPr marL="0" indent="0" algn="ctr">
              <a:lnSpc>
                <a:spcPts val="2400"/>
              </a:lnSpc>
              <a:buNone/>
            </a:pPr>
            <a:r>
              <a:rPr lang="en-US" sz="1900" dirty="0">
                <a:solidFill>
                  <a:srgbClr val="55575A"/>
                </a:solidFill>
                <a:latin typeface="Inter" pitchFamily="34" charset="0"/>
                <a:ea typeface="Inter" pitchFamily="34" charset="-122"/>
                <a:cs typeface="Inter" pitchFamily="34" charset="-120"/>
              </a:rPr>
              <a:t>Citizens Enrolled</a:t>
            </a:r>
            <a:endParaRPr lang="en-US" sz="1900" dirty="0"/>
          </a:p>
        </p:txBody>
      </p:sp>
      <p:sp>
        <p:nvSpPr>
          <p:cNvPr id="6" name="Text 3"/>
          <p:cNvSpPr/>
          <p:nvPr/>
        </p:nvSpPr>
        <p:spPr>
          <a:xfrm>
            <a:off x="692944" y="7036951"/>
            <a:ext cx="2723436" cy="633413"/>
          </a:xfrm>
          <a:prstGeom prst="rect">
            <a:avLst/>
          </a:prstGeom>
          <a:noFill/>
          <a:ln/>
        </p:spPr>
        <p:txBody>
          <a:bodyPr wrap="square" lIns="0" tIns="0" rIns="0" bIns="0" rtlCol="0" anchor="t"/>
          <a:lstStyle/>
          <a:p>
            <a:pPr marL="0" indent="0" algn="ctr">
              <a:lnSpc>
                <a:spcPts val="2450"/>
              </a:lnSpc>
              <a:buNone/>
            </a:pPr>
            <a:r>
              <a:rPr lang="en-US" sz="1550" dirty="0">
                <a:solidFill>
                  <a:srgbClr val="55575A"/>
                </a:solidFill>
                <a:latin typeface="Manrope" pitchFamily="34" charset="0"/>
                <a:ea typeface="Manrope" pitchFamily="34" charset="-122"/>
                <a:cs typeface="Manrope" pitchFamily="34" charset="-120"/>
              </a:rPr>
              <a:t>World's largest biometric identification system</a:t>
            </a:r>
            <a:endParaRPr lang="en-US" sz="1550" dirty="0"/>
          </a:p>
        </p:txBody>
      </p:sp>
      <p:sp>
        <p:nvSpPr>
          <p:cNvPr id="7" name="Text 4"/>
          <p:cNvSpPr/>
          <p:nvPr/>
        </p:nvSpPr>
        <p:spPr>
          <a:xfrm>
            <a:off x="3663791" y="5628799"/>
            <a:ext cx="2723555" cy="653415"/>
          </a:xfrm>
          <a:prstGeom prst="rect">
            <a:avLst/>
          </a:prstGeom>
          <a:noFill/>
          <a:ln/>
        </p:spPr>
        <p:txBody>
          <a:bodyPr wrap="none" lIns="0" tIns="0" rIns="0" bIns="0" rtlCol="0" anchor="t"/>
          <a:lstStyle/>
          <a:p>
            <a:pPr marL="0" indent="0" algn="ctr">
              <a:lnSpc>
                <a:spcPts val="5100"/>
              </a:lnSpc>
              <a:buNone/>
            </a:pPr>
            <a:r>
              <a:rPr lang="en-US" sz="5100" dirty="0">
                <a:solidFill>
                  <a:srgbClr val="55575A"/>
                </a:solidFill>
                <a:latin typeface="Inter" pitchFamily="34" charset="0"/>
                <a:ea typeface="Inter" pitchFamily="34" charset="-122"/>
                <a:cs typeface="Inter" pitchFamily="34" charset="-120"/>
              </a:rPr>
              <a:t>99%</a:t>
            </a:r>
            <a:endParaRPr lang="en-US" sz="5100" dirty="0"/>
          </a:p>
        </p:txBody>
      </p:sp>
      <p:sp>
        <p:nvSpPr>
          <p:cNvPr id="8" name="Text 5"/>
          <p:cNvSpPr/>
          <p:nvPr/>
        </p:nvSpPr>
        <p:spPr>
          <a:xfrm>
            <a:off x="3787973" y="6529626"/>
            <a:ext cx="2475071" cy="309324"/>
          </a:xfrm>
          <a:prstGeom prst="rect">
            <a:avLst/>
          </a:prstGeom>
          <a:noFill/>
          <a:ln/>
        </p:spPr>
        <p:txBody>
          <a:bodyPr wrap="none" lIns="0" tIns="0" rIns="0" bIns="0" rtlCol="0" anchor="t"/>
          <a:lstStyle/>
          <a:p>
            <a:pPr marL="0" indent="0" algn="ctr">
              <a:lnSpc>
                <a:spcPts val="2400"/>
              </a:lnSpc>
              <a:buNone/>
            </a:pPr>
            <a:r>
              <a:rPr lang="en-US" sz="1900" dirty="0">
                <a:solidFill>
                  <a:srgbClr val="55575A"/>
                </a:solidFill>
                <a:latin typeface="Inter" pitchFamily="34" charset="0"/>
                <a:ea typeface="Inter" pitchFamily="34" charset="-122"/>
                <a:cs typeface="Inter" pitchFamily="34" charset="-120"/>
              </a:rPr>
              <a:t>Coverage Rate</a:t>
            </a:r>
            <a:endParaRPr lang="en-US" sz="1900" dirty="0"/>
          </a:p>
        </p:txBody>
      </p:sp>
      <p:sp>
        <p:nvSpPr>
          <p:cNvPr id="9" name="Text 6"/>
          <p:cNvSpPr/>
          <p:nvPr/>
        </p:nvSpPr>
        <p:spPr>
          <a:xfrm>
            <a:off x="3663791" y="7036951"/>
            <a:ext cx="2723555" cy="633413"/>
          </a:xfrm>
          <a:prstGeom prst="rect">
            <a:avLst/>
          </a:prstGeom>
          <a:noFill/>
          <a:ln/>
        </p:spPr>
        <p:txBody>
          <a:bodyPr wrap="square" lIns="0" tIns="0" rIns="0" bIns="0" rtlCol="0" anchor="t"/>
          <a:lstStyle/>
          <a:p>
            <a:pPr marL="0" indent="0" algn="ctr">
              <a:lnSpc>
                <a:spcPts val="2450"/>
              </a:lnSpc>
              <a:buNone/>
            </a:pPr>
            <a:r>
              <a:rPr lang="en-US" sz="1550" dirty="0">
                <a:solidFill>
                  <a:srgbClr val="55575A"/>
                </a:solidFill>
                <a:latin typeface="Manrope" pitchFamily="34" charset="0"/>
                <a:ea typeface="Manrope" pitchFamily="34" charset="-122"/>
                <a:cs typeface="Manrope" pitchFamily="34" charset="-120"/>
              </a:rPr>
              <a:t>Penetration across India's adult population</a:t>
            </a:r>
            <a:endParaRPr lang="en-US" sz="1550" dirty="0"/>
          </a:p>
        </p:txBody>
      </p:sp>
      <p:sp>
        <p:nvSpPr>
          <p:cNvPr id="10" name="Text 7"/>
          <p:cNvSpPr/>
          <p:nvPr/>
        </p:nvSpPr>
        <p:spPr>
          <a:xfrm>
            <a:off x="6877883" y="1658183"/>
            <a:ext cx="5885855" cy="371237"/>
          </a:xfrm>
          <a:prstGeom prst="rect">
            <a:avLst/>
          </a:prstGeom>
          <a:noFill/>
          <a:ln/>
        </p:spPr>
        <p:txBody>
          <a:bodyPr wrap="none" lIns="0" tIns="0" rIns="0" bIns="0" rtlCol="0" anchor="t"/>
          <a:lstStyle/>
          <a:p>
            <a:pPr marL="0" indent="0" algn="l">
              <a:lnSpc>
                <a:spcPts val="2900"/>
              </a:lnSpc>
              <a:buNone/>
            </a:pPr>
            <a:r>
              <a:rPr lang="en-US" sz="2300" dirty="0">
                <a:solidFill>
                  <a:srgbClr val="0C0D0F"/>
                </a:solidFill>
                <a:latin typeface="Inter" pitchFamily="34" charset="0"/>
                <a:ea typeface="Inter" pitchFamily="34" charset="-122"/>
                <a:cs typeface="Inter" pitchFamily="34" charset="-120"/>
              </a:rPr>
              <a:t>Transforming Identity Verification at Scale</a:t>
            </a:r>
            <a:endParaRPr lang="en-US" sz="2300" dirty="0"/>
          </a:p>
        </p:txBody>
      </p:sp>
      <p:sp>
        <p:nvSpPr>
          <p:cNvPr id="11" name="Text 8"/>
          <p:cNvSpPr/>
          <p:nvPr/>
        </p:nvSpPr>
        <p:spPr>
          <a:xfrm>
            <a:off x="6877883" y="2227421"/>
            <a:ext cx="7067074" cy="1583531"/>
          </a:xfrm>
          <a:prstGeom prst="rect">
            <a:avLst/>
          </a:prstGeom>
          <a:noFill/>
          <a:ln/>
        </p:spPr>
        <p:txBody>
          <a:bodyPr wrap="square" lIns="0" tIns="0" rIns="0" bIns="0" rtlCol="0" anchor="t"/>
          <a:lstStyle/>
          <a:p>
            <a:pPr marL="0" indent="0" algn="l">
              <a:lnSpc>
                <a:spcPts val="2450"/>
              </a:lnSpc>
              <a:buNone/>
            </a:pPr>
            <a:r>
              <a:rPr lang="en-US" sz="1550" dirty="0">
                <a:solidFill>
                  <a:srgbClr val="55575A"/>
                </a:solidFill>
                <a:latin typeface="Manrope" pitchFamily="34" charset="0"/>
                <a:ea typeface="Manrope" pitchFamily="34" charset="-122"/>
                <a:cs typeface="Manrope" pitchFamily="34" charset="-120"/>
              </a:rPr>
              <a:t>India's Aadhaar system represents one of the world's most ambitious AI-powered initiatives. Launched by the Unique Identification Authority of India (UIDAI), it uses sophisticated biometric authentication—combining fingerprint scans, iris recognition, and facial recognition—to provide every resident with a unique 12-digit identity number.</a:t>
            </a:r>
            <a:endParaRPr lang="en-US" sz="1550" dirty="0"/>
          </a:p>
        </p:txBody>
      </p:sp>
      <p:sp>
        <p:nvSpPr>
          <p:cNvPr id="12" name="Text 9"/>
          <p:cNvSpPr/>
          <p:nvPr/>
        </p:nvSpPr>
        <p:spPr>
          <a:xfrm>
            <a:off x="6877883" y="4008953"/>
            <a:ext cx="2475071" cy="309324"/>
          </a:xfrm>
          <a:prstGeom prst="rect">
            <a:avLst/>
          </a:prstGeom>
          <a:noFill/>
          <a:ln/>
        </p:spPr>
        <p:txBody>
          <a:bodyPr wrap="none" lIns="0" tIns="0" rIns="0" bIns="0" rtlCol="0" anchor="t"/>
          <a:lstStyle/>
          <a:p>
            <a:pPr marL="0" indent="0" algn="l">
              <a:lnSpc>
                <a:spcPts val="2400"/>
              </a:lnSpc>
              <a:buNone/>
            </a:pPr>
            <a:r>
              <a:rPr lang="en-US" sz="1900" dirty="0">
                <a:solidFill>
                  <a:srgbClr val="0C0D0F"/>
                </a:solidFill>
                <a:latin typeface="Inter" pitchFamily="34" charset="0"/>
                <a:ea typeface="Inter" pitchFamily="34" charset="-122"/>
                <a:cs typeface="Inter" pitchFamily="34" charset="-120"/>
              </a:rPr>
              <a:t>Real-World Impact</a:t>
            </a:r>
            <a:endParaRPr lang="en-US" sz="1900" dirty="0"/>
          </a:p>
        </p:txBody>
      </p:sp>
      <p:sp>
        <p:nvSpPr>
          <p:cNvPr id="13" name="Text 10"/>
          <p:cNvSpPr/>
          <p:nvPr/>
        </p:nvSpPr>
        <p:spPr>
          <a:xfrm>
            <a:off x="6877883" y="4516279"/>
            <a:ext cx="7067074"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55575A"/>
                </a:solidFill>
                <a:latin typeface="Manrope" pitchFamily="34" charset="0"/>
                <a:ea typeface="Manrope" pitchFamily="34" charset="-122"/>
                <a:cs typeface="Manrope" pitchFamily="34" charset="-120"/>
              </a:rPr>
              <a:t>Financial inclusion:</a:t>
            </a:r>
            <a:r>
              <a:rPr lang="en-US" sz="1550" dirty="0">
                <a:solidFill>
                  <a:srgbClr val="55575A"/>
                </a:solidFill>
                <a:latin typeface="Manrope" pitchFamily="34" charset="0"/>
                <a:ea typeface="Manrope" pitchFamily="34" charset="-122"/>
                <a:cs typeface="Manrope" pitchFamily="34" charset="-120"/>
              </a:rPr>
              <a:t> Enabled 400+ million previously unbanked Indians to access banking services</a:t>
            </a:r>
            <a:endParaRPr lang="en-US" sz="1550" dirty="0"/>
          </a:p>
        </p:txBody>
      </p:sp>
      <p:sp>
        <p:nvSpPr>
          <p:cNvPr id="14" name="Text 11"/>
          <p:cNvSpPr/>
          <p:nvPr/>
        </p:nvSpPr>
        <p:spPr>
          <a:xfrm>
            <a:off x="6877883" y="5218986"/>
            <a:ext cx="7067074"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55575A"/>
                </a:solidFill>
                <a:latin typeface="Manrope" pitchFamily="34" charset="0"/>
                <a:ea typeface="Manrope" pitchFamily="34" charset="-122"/>
                <a:cs typeface="Manrope" pitchFamily="34" charset="-120"/>
              </a:rPr>
              <a:t>Subsidy delivery:</a:t>
            </a:r>
            <a:r>
              <a:rPr lang="en-US" sz="1550" dirty="0">
                <a:solidFill>
                  <a:srgbClr val="55575A"/>
                </a:solidFill>
                <a:latin typeface="Manrope" pitchFamily="34" charset="0"/>
                <a:ea typeface="Manrope" pitchFamily="34" charset="-122"/>
                <a:cs typeface="Manrope" pitchFamily="34" charset="-120"/>
              </a:rPr>
              <a:t> Reduced leakages in welfare programmes by directly transferring benefits to beneficiaries</a:t>
            </a:r>
            <a:endParaRPr lang="en-US" sz="1550" dirty="0"/>
          </a:p>
        </p:txBody>
      </p:sp>
      <p:sp>
        <p:nvSpPr>
          <p:cNvPr id="15" name="Text 12"/>
          <p:cNvSpPr/>
          <p:nvPr/>
        </p:nvSpPr>
        <p:spPr>
          <a:xfrm>
            <a:off x="6877883" y="5921693"/>
            <a:ext cx="7067074"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55575A"/>
                </a:solidFill>
                <a:latin typeface="Manrope" pitchFamily="34" charset="0"/>
                <a:ea typeface="Manrope" pitchFamily="34" charset="-122"/>
                <a:cs typeface="Manrope" pitchFamily="34" charset="-120"/>
              </a:rPr>
              <a:t>Authentication:</a:t>
            </a:r>
            <a:r>
              <a:rPr lang="en-US" sz="1550" dirty="0">
                <a:solidFill>
                  <a:srgbClr val="55575A"/>
                </a:solidFill>
                <a:latin typeface="Manrope" pitchFamily="34" charset="0"/>
                <a:ea typeface="Manrope" pitchFamily="34" charset="-122"/>
                <a:cs typeface="Manrope" pitchFamily="34" charset="-120"/>
              </a:rPr>
              <a:t> Powers instant digital verification for services from SIM cards to passport applications</a:t>
            </a:r>
            <a:endParaRPr lang="en-US" sz="1550" dirty="0"/>
          </a:p>
        </p:txBody>
      </p:sp>
      <p:sp>
        <p:nvSpPr>
          <p:cNvPr id="16" name="Text 13"/>
          <p:cNvSpPr/>
          <p:nvPr/>
        </p:nvSpPr>
        <p:spPr>
          <a:xfrm>
            <a:off x="6877883" y="6624399"/>
            <a:ext cx="7067074"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55575A"/>
                </a:solidFill>
                <a:latin typeface="Manrope" pitchFamily="34" charset="0"/>
                <a:ea typeface="Manrope" pitchFamily="34" charset="-122"/>
                <a:cs typeface="Manrope" pitchFamily="34" charset="-120"/>
              </a:rPr>
              <a:t>Technology showcase:</a:t>
            </a:r>
            <a:r>
              <a:rPr lang="en-US" sz="1550" dirty="0">
                <a:solidFill>
                  <a:srgbClr val="55575A"/>
                </a:solidFill>
                <a:latin typeface="Manrope" pitchFamily="34" charset="0"/>
                <a:ea typeface="Manrope" pitchFamily="34" charset="-122"/>
                <a:cs typeface="Manrope" pitchFamily="34" charset="-120"/>
              </a:rPr>
              <a:t> Demonstrates AI's potential to solve large-scale social challenges in developing nations</a:t>
            </a:r>
            <a:endParaRPr lang="en-US" sz="1550" dirty="0"/>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2AF7C6D8-4E37-F76C-A548-55ECB8AFAE5E}"/>
                  </a:ext>
                </a:extLst>
              </p14:cNvPr>
              <p14:cNvContentPartPr/>
              <p14:nvPr/>
            </p14:nvContentPartPr>
            <p14:xfrm>
              <a:off x="12543510" y="7632242"/>
              <a:ext cx="2363400" cy="541080"/>
            </p14:xfrm>
          </p:contentPart>
        </mc:Choice>
        <mc:Fallback xmlns="">
          <p:pic>
            <p:nvPicPr>
              <p:cNvPr id="37" name="Ink 36">
                <a:extLst>
                  <a:ext uri="{FF2B5EF4-FFF2-40B4-BE49-F238E27FC236}">
                    <a16:creationId xmlns:a16="http://schemas.microsoft.com/office/drawing/2014/main" id="{2AF7C6D8-4E37-F76C-A548-55ECB8AFAE5E}"/>
                  </a:ext>
                </a:extLst>
              </p:cNvPr>
              <p:cNvPicPr/>
              <p:nvPr/>
            </p:nvPicPr>
            <p:blipFill>
              <a:blip r:embed="rId5"/>
              <a:stretch>
                <a:fillRect/>
              </a:stretch>
            </p:blipFill>
            <p:spPr>
              <a:xfrm>
                <a:off x="12507515" y="7596602"/>
                <a:ext cx="2435029"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60F90796-04F2-2B0A-7CD5-AADE4609A43F}"/>
                  </a:ext>
                </a:extLst>
              </p14:cNvPr>
              <p14:cNvContentPartPr/>
              <p14:nvPr/>
            </p14:nvContentPartPr>
            <p14:xfrm>
              <a:off x="14694870" y="6948962"/>
              <a:ext cx="159120" cy="2039400"/>
            </p14:xfrm>
          </p:contentPart>
        </mc:Choice>
        <mc:Fallback xmlns="">
          <p:pic>
            <p:nvPicPr>
              <p:cNvPr id="57" name="Ink 56">
                <a:extLst>
                  <a:ext uri="{FF2B5EF4-FFF2-40B4-BE49-F238E27FC236}">
                    <a16:creationId xmlns:a16="http://schemas.microsoft.com/office/drawing/2014/main" id="{60F90796-04F2-2B0A-7CD5-AADE4609A43F}"/>
                  </a:ext>
                </a:extLst>
              </p:cNvPr>
              <p:cNvPicPr/>
              <p:nvPr/>
            </p:nvPicPr>
            <p:blipFill>
              <a:blip r:embed="rId7"/>
              <a:stretch>
                <a:fillRect/>
              </a:stretch>
            </p:blipFill>
            <p:spPr>
              <a:xfrm>
                <a:off x="14659230" y="6913322"/>
                <a:ext cx="230760" cy="211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278310A2-E139-5F33-3CB4-6422DBA76E1D}"/>
                  </a:ext>
                </a:extLst>
              </p14:cNvPr>
              <p14:cNvContentPartPr/>
              <p14:nvPr/>
            </p14:nvContentPartPr>
            <p14:xfrm>
              <a:off x="14814030" y="7848602"/>
              <a:ext cx="360" cy="360"/>
            </p14:xfrm>
          </p:contentPart>
        </mc:Choice>
        <mc:Fallback xmlns="">
          <p:pic>
            <p:nvPicPr>
              <p:cNvPr id="58" name="Ink 57">
                <a:extLst>
                  <a:ext uri="{FF2B5EF4-FFF2-40B4-BE49-F238E27FC236}">
                    <a16:creationId xmlns:a16="http://schemas.microsoft.com/office/drawing/2014/main" id="{278310A2-E139-5F33-3CB4-6422DBA76E1D}"/>
                  </a:ext>
                </a:extLst>
              </p:cNvPr>
              <p:cNvPicPr/>
              <p:nvPr/>
            </p:nvPicPr>
            <p:blipFill>
              <a:blip r:embed="rId9"/>
              <a:stretch>
                <a:fillRect/>
              </a:stretch>
            </p:blipFill>
            <p:spPr>
              <a:xfrm>
                <a:off x="14778390" y="781296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2" name="Ink 61">
                <a:extLst>
                  <a:ext uri="{FF2B5EF4-FFF2-40B4-BE49-F238E27FC236}">
                    <a16:creationId xmlns:a16="http://schemas.microsoft.com/office/drawing/2014/main" id="{43B1295F-560D-6A58-88D3-DE87EACE0444}"/>
                  </a:ext>
                </a:extLst>
              </p14:cNvPr>
              <p14:cNvContentPartPr/>
              <p14:nvPr/>
            </p14:nvContentPartPr>
            <p14:xfrm>
              <a:off x="14816995" y="3021578"/>
              <a:ext cx="79560" cy="5586480"/>
            </p14:xfrm>
          </p:contentPart>
        </mc:Choice>
        <mc:Fallback xmlns="">
          <p:pic>
            <p:nvPicPr>
              <p:cNvPr id="62" name="Ink 61">
                <a:extLst>
                  <a:ext uri="{FF2B5EF4-FFF2-40B4-BE49-F238E27FC236}">
                    <a16:creationId xmlns:a16="http://schemas.microsoft.com/office/drawing/2014/main" id="{43B1295F-560D-6A58-88D3-DE87EACE0444}"/>
                  </a:ext>
                </a:extLst>
              </p:cNvPr>
              <p:cNvPicPr/>
              <p:nvPr/>
            </p:nvPicPr>
            <p:blipFill>
              <a:blip r:embed="rId11"/>
              <a:stretch>
                <a:fillRect/>
              </a:stretch>
            </p:blipFill>
            <p:spPr>
              <a:xfrm>
                <a:off x="14780995" y="2985938"/>
                <a:ext cx="151200" cy="565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0" name="Ink 69">
                <a:extLst>
                  <a:ext uri="{FF2B5EF4-FFF2-40B4-BE49-F238E27FC236}">
                    <a16:creationId xmlns:a16="http://schemas.microsoft.com/office/drawing/2014/main" id="{C357A42C-F432-52A3-15ED-111090E8F589}"/>
                  </a:ext>
                </a:extLst>
              </p14:cNvPr>
              <p14:cNvContentPartPr/>
              <p14:nvPr/>
            </p14:nvContentPartPr>
            <p14:xfrm>
              <a:off x="14872810" y="7445223"/>
              <a:ext cx="50040" cy="1458720"/>
            </p14:xfrm>
          </p:contentPart>
        </mc:Choice>
        <mc:Fallback xmlns="">
          <p:pic>
            <p:nvPicPr>
              <p:cNvPr id="70" name="Ink 69">
                <a:extLst>
                  <a:ext uri="{FF2B5EF4-FFF2-40B4-BE49-F238E27FC236}">
                    <a16:creationId xmlns:a16="http://schemas.microsoft.com/office/drawing/2014/main" id="{C357A42C-F432-52A3-15ED-111090E8F589}"/>
                  </a:ext>
                </a:extLst>
              </p:cNvPr>
              <p:cNvPicPr/>
              <p:nvPr/>
            </p:nvPicPr>
            <p:blipFill>
              <a:blip r:embed="rId13"/>
              <a:stretch>
                <a:fillRect/>
              </a:stretch>
            </p:blipFill>
            <p:spPr>
              <a:xfrm>
                <a:off x="14837067" y="7409583"/>
                <a:ext cx="121168" cy="153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6" name="Ink 75">
                <a:extLst>
                  <a:ext uri="{FF2B5EF4-FFF2-40B4-BE49-F238E27FC236}">
                    <a16:creationId xmlns:a16="http://schemas.microsoft.com/office/drawing/2014/main" id="{A53AF2FB-CC59-C743-90E1-57B4CA6ECFED}"/>
                  </a:ext>
                </a:extLst>
              </p14:cNvPr>
              <p14:cNvContentPartPr/>
              <p14:nvPr/>
            </p14:nvContentPartPr>
            <p14:xfrm>
              <a:off x="14689930" y="6937983"/>
              <a:ext cx="201240" cy="1926720"/>
            </p14:xfrm>
          </p:contentPart>
        </mc:Choice>
        <mc:Fallback xmlns="">
          <p:pic>
            <p:nvPicPr>
              <p:cNvPr id="76" name="Ink 75">
                <a:extLst>
                  <a:ext uri="{FF2B5EF4-FFF2-40B4-BE49-F238E27FC236}">
                    <a16:creationId xmlns:a16="http://schemas.microsoft.com/office/drawing/2014/main" id="{A53AF2FB-CC59-C743-90E1-57B4CA6ECFED}"/>
                  </a:ext>
                </a:extLst>
              </p:cNvPr>
              <p:cNvPicPr/>
              <p:nvPr/>
            </p:nvPicPr>
            <p:blipFill>
              <a:blip r:embed="rId15"/>
              <a:stretch>
                <a:fillRect/>
              </a:stretch>
            </p:blipFill>
            <p:spPr>
              <a:xfrm>
                <a:off x="14653930" y="6901983"/>
                <a:ext cx="272880" cy="19983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6148" y="484108"/>
            <a:ext cx="9183410" cy="550188"/>
          </a:xfrm>
          <a:prstGeom prst="rect">
            <a:avLst/>
          </a:prstGeom>
          <a:noFill/>
          <a:ln/>
        </p:spPr>
        <p:txBody>
          <a:bodyPr wrap="none" lIns="0" tIns="0" rIns="0" bIns="0" rtlCol="0" anchor="t"/>
          <a:lstStyle/>
          <a:p>
            <a:pPr marL="0" indent="0" algn="l">
              <a:lnSpc>
                <a:spcPts val="4300"/>
              </a:lnSpc>
              <a:buNone/>
            </a:pPr>
            <a:r>
              <a:rPr lang="en-US" sz="3450" dirty="0">
                <a:solidFill>
                  <a:srgbClr val="0C0D0F"/>
                </a:solidFill>
                <a:latin typeface="Inter" pitchFamily="34" charset="0"/>
                <a:ea typeface="Inter" pitchFamily="34" charset="-122"/>
                <a:cs typeface="Inter" pitchFamily="34" charset="-120"/>
              </a:rPr>
              <a:t>Global AI Success Story: ChatGPT &amp; OpenAI</a:t>
            </a:r>
            <a:endParaRPr lang="en-US" sz="3450" dirty="0"/>
          </a:p>
        </p:txBody>
      </p:sp>
      <p:sp>
        <p:nvSpPr>
          <p:cNvPr id="3" name="Text 1"/>
          <p:cNvSpPr/>
          <p:nvPr/>
        </p:nvSpPr>
        <p:spPr>
          <a:xfrm>
            <a:off x="616148" y="1474351"/>
            <a:ext cx="4614863" cy="330041"/>
          </a:xfrm>
          <a:prstGeom prst="rect">
            <a:avLst/>
          </a:prstGeom>
          <a:noFill/>
          <a:ln/>
        </p:spPr>
        <p:txBody>
          <a:bodyPr wrap="none" lIns="0" tIns="0" rIns="0" bIns="0" rtlCol="0" anchor="t"/>
          <a:lstStyle/>
          <a:p>
            <a:pPr marL="0" indent="0" algn="l">
              <a:lnSpc>
                <a:spcPts val="2550"/>
              </a:lnSpc>
              <a:buNone/>
            </a:pPr>
            <a:r>
              <a:rPr lang="en-US" sz="2050" dirty="0">
                <a:solidFill>
                  <a:srgbClr val="0C0D0F"/>
                </a:solidFill>
                <a:latin typeface="Inter" pitchFamily="34" charset="0"/>
                <a:ea typeface="Inter" pitchFamily="34" charset="-122"/>
                <a:cs typeface="Inter" pitchFamily="34" charset="-120"/>
              </a:rPr>
              <a:t>Revolutionising Human-AI Interaction</a:t>
            </a:r>
            <a:endParaRPr lang="en-US" sz="2050" dirty="0"/>
          </a:p>
        </p:txBody>
      </p:sp>
      <p:sp>
        <p:nvSpPr>
          <p:cNvPr id="4" name="Text 2"/>
          <p:cNvSpPr/>
          <p:nvPr/>
        </p:nvSpPr>
        <p:spPr>
          <a:xfrm>
            <a:off x="616148" y="1980367"/>
            <a:ext cx="6484382" cy="1126808"/>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OpenAI's ChatGPT has emerged as a transformative force in artificial intelligence, demonstrating unprecedented natural language understanding and generation capabilities. Released in November 2022, it reached 100 million users in just two months—the fastest-growing consumer application in history.</a:t>
            </a:r>
            <a:endParaRPr lang="en-US" sz="1350" dirty="0"/>
          </a:p>
        </p:txBody>
      </p:sp>
      <p:sp>
        <p:nvSpPr>
          <p:cNvPr id="5" name="Text 3"/>
          <p:cNvSpPr/>
          <p:nvPr/>
        </p:nvSpPr>
        <p:spPr>
          <a:xfrm>
            <a:off x="616148" y="3283148"/>
            <a:ext cx="2315647" cy="275034"/>
          </a:xfrm>
          <a:prstGeom prst="rect">
            <a:avLst/>
          </a:prstGeom>
          <a:noFill/>
          <a:ln/>
        </p:spPr>
        <p:txBody>
          <a:bodyPr wrap="none" lIns="0" tIns="0" rIns="0" bIns="0" rtlCol="0" anchor="t"/>
          <a:lstStyle/>
          <a:p>
            <a:pPr marL="0" indent="0" algn="l">
              <a:lnSpc>
                <a:spcPts val="2150"/>
              </a:lnSpc>
              <a:buNone/>
            </a:pPr>
            <a:r>
              <a:rPr lang="en-US" sz="1700" dirty="0">
                <a:solidFill>
                  <a:srgbClr val="0C0D0F"/>
                </a:solidFill>
                <a:latin typeface="Inter" pitchFamily="34" charset="0"/>
                <a:ea typeface="Inter" pitchFamily="34" charset="-122"/>
                <a:cs typeface="Inter" pitchFamily="34" charset="-120"/>
              </a:rPr>
              <a:t>Why ChatGPT Matters</a:t>
            </a:r>
            <a:endParaRPr lang="en-US" sz="1700" dirty="0"/>
          </a:p>
        </p:txBody>
      </p:sp>
      <p:sp>
        <p:nvSpPr>
          <p:cNvPr id="6" name="Text 4"/>
          <p:cNvSpPr/>
          <p:nvPr/>
        </p:nvSpPr>
        <p:spPr>
          <a:xfrm>
            <a:off x="616148" y="3734157"/>
            <a:ext cx="6484382" cy="1408509"/>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Built on the GPT (Generative Pre-trained Transformer) architecture, ChatGPT showcases the power of large language models trained on vast amounts of text data. It can engage in nuanced conversations, write code, create content, answer complex queries, and assist with problem-solving across countless domains.</a:t>
            </a:r>
            <a:endParaRPr lang="en-US" sz="1350" dirty="0"/>
          </a:p>
        </p:txBody>
      </p:sp>
      <p:sp>
        <p:nvSpPr>
          <p:cNvPr id="7" name="Shape 5"/>
          <p:cNvSpPr/>
          <p:nvPr/>
        </p:nvSpPr>
        <p:spPr>
          <a:xfrm>
            <a:off x="7537490" y="1496378"/>
            <a:ext cx="6484382" cy="1381601"/>
          </a:xfrm>
          <a:prstGeom prst="roundRect">
            <a:avLst>
              <a:gd name="adj" fmla="val 11469"/>
            </a:avLst>
          </a:prstGeom>
          <a:solidFill>
            <a:srgbClr val="FFFFFF"/>
          </a:solidFill>
          <a:ln w="7620">
            <a:solidFill>
              <a:srgbClr val="FF7047"/>
            </a:solidFill>
            <a:prstDash val="solid"/>
          </a:ln>
        </p:spPr>
      </p:sp>
      <p:sp>
        <p:nvSpPr>
          <p:cNvPr id="8" name="Text 6"/>
          <p:cNvSpPr/>
          <p:nvPr/>
        </p:nvSpPr>
        <p:spPr>
          <a:xfrm>
            <a:off x="7721084" y="1679972"/>
            <a:ext cx="2200632" cy="275034"/>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Content Creation</a:t>
            </a:r>
            <a:endParaRPr lang="en-US" sz="1700" dirty="0"/>
          </a:p>
        </p:txBody>
      </p:sp>
      <p:sp>
        <p:nvSpPr>
          <p:cNvPr id="9" name="Text 7"/>
          <p:cNvSpPr/>
          <p:nvPr/>
        </p:nvSpPr>
        <p:spPr>
          <a:xfrm>
            <a:off x="7721084" y="2130981"/>
            <a:ext cx="6117193" cy="563404"/>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Writers, marketers, and creators use ChatGPT to generate articles, marketing copy, and creative content efficiently</a:t>
            </a:r>
            <a:endParaRPr lang="en-US" sz="1350" dirty="0"/>
          </a:p>
        </p:txBody>
      </p:sp>
      <p:sp>
        <p:nvSpPr>
          <p:cNvPr id="10" name="Shape 8"/>
          <p:cNvSpPr/>
          <p:nvPr/>
        </p:nvSpPr>
        <p:spPr>
          <a:xfrm>
            <a:off x="7537490" y="3053953"/>
            <a:ext cx="6484382" cy="1381601"/>
          </a:xfrm>
          <a:prstGeom prst="roundRect">
            <a:avLst>
              <a:gd name="adj" fmla="val 11469"/>
            </a:avLst>
          </a:prstGeom>
          <a:solidFill>
            <a:srgbClr val="FFFFFF"/>
          </a:solidFill>
          <a:ln w="7620">
            <a:solidFill>
              <a:srgbClr val="FF7047"/>
            </a:solidFill>
            <a:prstDash val="solid"/>
          </a:ln>
        </p:spPr>
      </p:sp>
      <p:sp>
        <p:nvSpPr>
          <p:cNvPr id="11" name="Text 9"/>
          <p:cNvSpPr/>
          <p:nvPr/>
        </p:nvSpPr>
        <p:spPr>
          <a:xfrm>
            <a:off x="7721084" y="3237548"/>
            <a:ext cx="2214086" cy="275034"/>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Education &amp; Learning</a:t>
            </a:r>
            <a:endParaRPr lang="en-US" sz="1700" dirty="0"/>
          </a:p>
        </p:txBody>
      </p:sp>
      <p:sp>
        <p:nvSpPr>
          <p:cNvPr id="12" name="Text 10"/>
          <p:cNvSpPr/>
          <p:nvPr/>
        </p:nvSpPr>
        <p:spPr>
          <a:xfrm>
            <a:off x="7721084" y="3688556"/>
            <a:ext cx="6117193" cy="563404"/>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Students and educators leverage AI tutoring, explanations, and personalised learning assistance</a:t>
            </a:r>
            <a:endParaRPr lang="en-US" sz="1350" dirty="0"/>
          </a:p>
        </p:txBody>
      </p:sp>
      <p:sp>
        <p:nvSpPr>
          <p:cNvPr id="13" name="Shape 11"/>
          <p:cNvSpPr/>
          <p:nvPr/>
        </p:nvSpPr>
        <p:spPr>
          <a:xfrm>
            <a:off x="7537490" y="4611529"/>
            <a:ext cx="6484382" cy="1381601"/>
          </a:xfrm>
          <a:prstGeom prst="roundRect">
            <a:avLst>
              <a:gd name="adj" fmla="val 11469"/>
            </a:avLst>
          </a:prstGeom>
          <a:solidFill>
            <a:srgbClr val="FFFFFF"/>
          </a:solidFill>
          <a:ln w="7620">
            <a:solidFill>
              <a:srgbClr val="FF7047"/>
            </a:solidFill>
            <a:prstDash val="solid"/>
          </a:ln>
        </p:spPr>
      </p:sp>
      <p:sp>
        <p:nvSpPr>
          <p:cNvPr id="14" name="Text 12"/>
          <p:cNvSpPr/>
          <p:nvPr/>
        </p:nvSpPr>
        <p:spPr>
          <a:xfrm>
            <a:off x="7721084" y="4795123"/>
            <a:ext cx="2200632" cy="275034"/>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Business Automation</a:t>
            </a:r>
            <a:endParaRPr lang="en-US" sz="1700" dirty="0"/>
          </a:p>
        </p:txBody>
      </p:sp>
      <p:sp>
        <p:nvSpPr>
          <p:cNvPr id="15" name="Text 13"/>
          <p:cNvSpPr/>
          <p:nvPr/>
        </p:nvSpPr>
        <p:spPr>
          <a:xfrm>
            <a:off x="7721084" y="5246132"/>
            <a:ext cx="6117193" cy="563404"/>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Companies integrate ChatGPT for customer support, data analysis, and workflow optimisation</a:t>
            </a:r>
            <a:endParaRPr lang="en-US" sz="1350" dirty="0"/>
          </a:p>
        </p:txBody>
      </p:sp>
      <p:sp>
        <p:nvSpPr>
          <p:cNvPr id="16" name="Shape 14"/>
          <p:cNvSpPr/>
          <p:nvPr/>
        </p:nvSpPr>
        <p:spPr>
          <a:xfrm>
            <a:off x="7537490" y="6169104"/>
            <a:ext cx="6484382" cy="1381601"/>
          </a:xfrm>
          <a:prstGeom prst="roundRect">
            <a:avLst>
              <a:gd name="adj" fmla="val 11469"/>
            </a:avLst>
          </a:prstGeom>
          <a:solidFill>
            <a:srgbClr val="FFFFFF"/>
          </a:solidFill>
          <a:ln w="7620">
            <a:solidFill>
              <a:srgbClr val="FF7047"/>
            </a:solidFill>
            <a:prstDash val="solid"/>
          </a:ln>
        </p:spPr>
      </p:sp>
      <p:sp>
        <p:nvSpPr>
          <p:cNvPr id="17" name="Text 15"/>
          <p:cNvSpPr/>
          <p:nvPr/>
        </p:nvSpPr>
        <p:spPr>
          <a:xfrm>
            <a:off x="7721084" y="6352699"/>
            <a:ext cx="2368629" cy="275034"/>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Software Development</a:t>
            </a:r>
            <a:endParaRPr lang="en-US" sz="1700" dirty="0"/>
          </a:p>
        </p:txBody>
      </p:sp>
      <p:sp>
        <p:nvSpPr>
          <p:cNvPr id="18" name="Text 16"/>
          <p:cNvSpPr/>
          <p:nvPr/>
        </p:nvSpPr>
        <p:spPr>
          <a:xfrm>
            <a:off x="7721084" y="6803708"/>
            <a:ext cx="6117193" cy="563404"/>
          </a:xfrm>
          <a:prstGeom prst="rect">
            <a:avLst/>
          </a:prstGeom>
          <a:noFill/>
          <a:ln/>
        </p:spPr>
        <p:txBody>
          <a:bodyPr wrap="square" lIns="0" tIns="0" rIns="0" bIns="0" rtlCol="0" anchor="t"/>
          <a:lstStyle/>
          <a:p>
            <a:pPr marL="0" indent="0" algn="l">
              <a:lnSpc>
                <a:spcPts val="2200"/>
              </a:lnSpc>
              <a:buNone/>
            </a:pPr>
            <a:r>
              <a:rPr lang="en-US" sz="1350" dirty="0">
                <a:solidFill>
                  <a:srgbClr val="55575A"/>
                </a:solidFill>
                <a:latin typeface="Manrope" pitchFamily="34" charset="0"/>
                <a:ea typeface="Manrope" pitchFamily="34" charset="-122"/>
                <a:cs typeface="Manrope" pitchFamily="34" charset="-120"/>
              </a:rPr>
              <a:t>Developers use AI to write code, debug programmes, and accelerate application development</a:t>
            </a:r>
            <a:endParaRPr lang="en-US" sz="13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43B01FA2-7E9D-D44B-9B90-F0DFD909AB17}"/>
                  </a:ext>
                </a:extLst>
              </p14:cNvPr>
              <p14:cNvContentPartPr/>
              <p14:nvPr/>
            </p14:nvContentPartPr>
            <p14:xfrm>
              <a:off x="13085462" y="7766012"/>
              <a:ext cx="1174320" cy="116280"/>
            </p14:xfrm>
          </p:contentPart>
        </mc:Choice>
        <mc:Fallback xmlns="">
          <p:pic>
            <p:nvPicPr>
              <p:cNvPr id="19" name="Ink 18">
                <a:extLst>
                  <a:ext uri="{FF2B5EF4-FFF2-40B4-BE49-F238E27FC236}">
                    <a16:creationId xmlns:a16="http://schemas.microsoft.com/office/drawing/2014/main" id="{43B01FA2-7E9D-D44B-9B90-F0DFD909AB17}"/>
                  </a:ext>
                </a:extLst>
              </p:cNvPr>
              <p:cNvPicPr/>
              <p:nvPr/>
            </p:nvPicPr>
            <p:blipFill>
              <a:blip r:embed="rId4"/>
              <a:stretch>
                <a:fillRect/>
              </a:stretch>
            </p:blipFill>
            <p:spPr>
              <a:xfrm>
                <a:off x="13049451" y="7730012"/>
                <a:ext cx="1245982"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B6D14C1A-7247-3AD3-FB9A-C0EC059DF770}"/>
                  </a:ext>
                </a:extLst>
              </p14:cNvPr>
              <p14:cNvContentPartPr/>
              <p14:nvPr/>
            </p14:nvContentPartPr>
            <p14:xfrm>
              <a:off x="12991862" y="7749812"/>
              <a:ext cx="1353600" cy="188280"/>
            </p14:xfrm>
          </p:contentPart>
        </mc:Choice>
        <mc:Fallback xmlns="">
          <p:pic>
            <p:nvPicPr>
              <p:cNvPr id="20" name="Ink 19">
                <a:extLst>
                  <a:ext uri="{FF2B5EF4-FFF2-40B4-BE49-F238E27FC236}">
                    <a16:creationId xmlns:a16="http://schemas.microsoft.com/office/drawing/2014/main" id="{B6D14C1A-7247-3AD3-FB9A-C0EC059DF770}"/>
                  </a:ext>
                </a:extLst>
              </p:cNvPr>
              <p:cNvPicPr/>
              <p:nvPr/>
            </p:nvPicPr>
            <p:blipFill>
              <a:blip r:embed="rId6"/>
              <a:stretch>
                <a:fillRect/>
              </a:stretch>
            </p:blipFill>
            <p:spPr>
              <a:xfrm>
                <a:off x="12955862" y="7713812"/>
                <a:ext cx="1425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3E7516C3-C1DF-6802-EA85-A9F1994CB4E8}"/>
                  </a:ext>
                </a:extLst>
              </p14:cNvPr>
              <p14:cNvContentPartPr/>
              <p14:nvPr/>
            </p14:nvContentPartPr>
            <p14:xfrm>
              <a:off x="12931022" y="7782932"/>
              <a:ext cx="1182600" cy="66600"/>
            </p14:xfrm>
          </p:contentPart>
        </mc:Choice>
        <mc:Fallback xmlns="">
          <p:pic>
            <p:nvPicPr>
              <p:cNvPr id="21" name="Ink 20">
                <a:extLst>
                  <a:ext uri="{FF2B5EF4-FFF2-40B4-BE49-F238E27FC236}">
                    <a16:creationId xmlns:a16="http://schemas.microsoft.com/office/drawing/2014/main" id="{3E7516C3-C1DF-6802-EA85-A9F1994CB4E8}"/>
                  </a:ext>
                </a:extLst>
              </p:cNvPr>
              <p:cNvPicPr/>
              <p:nvPr/>
            </p:nvPicPr>
            <p:blipFill>
              <a:blip r:embed="rId8"/>
              <a:stretch>
                <a:fillRect/>
              </a:stretch>
            </p:blipFill>
            <p:spPr>
              <a:xfrm>
                <a:off x="12895022" y="7746932"/>
                <a:ext cx="1254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3A2E008C-2998-E5BC-8397-0593F5C6D234}"/>
                  </a:ext>
                </a:extLst>
              </p14:cNvPr>
              <p14:cNvContentPartPr/>
              <p14:nvPr/>
            </p14:nvContentPartPr>
            <p14:xfrm>
              <a:off x="12925262" y="7832252"/>
              <a:ext cx="1072080" cy="28440"/>
            </p14:xfrm>
          </p:contentPart>
        </mc:Choice>
        <mc:Fallback xmlns="">
          <p:pic>
            <p:nvPicPr>
              <p:cNvPr id="22" name="Ink 21">
                <a:extLst>
                  <a:ext uri="{FF2B5EF4-FFF2-40B4-BE49-F238E27FC236}">
                    <a16:creationId xmlns:a16="http://schemas.microsoft.com/office/drawing/2014/main" id="{3A2E008C-2998-E5BC-8397-0593F5C6D234}"/>
                  </a:ext>
                </a:extLst>
              </p:cNvPr>
              <p:cNvPicPr/>
              <p:nvPr/>
            </p:nvPicPr>
            <p:blipFill>
              <a:blip r:embed="rId10"/>
              <a:stretch>
                <a:fillRect/>
              </a:stretch>
            </p:blipFill>
            <p:spPr>
              <a:xfrm>
                <a:off x="12889262" y="7796252"/>
                <a:ext cx="1143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5887BCAD-BD8A-04F5-4447-3031E5163A06}"/>
                  </a:ext>
                </a:extLst>
              </p14:cNvPr>
              <p14:cNvContentPartPr/>
              <p14:nvPr/>
            </p14:nvContentPartPr>
            <p14:xfrm>
              <a:off x="12737702" y="7917212"/>
              <a:ext cx="1375920" cy="119880"/>
            </p14:xfrm>
          </p:contentPart>
        </mc:Choice>
        <mc:Fallback xmlns="">
          <p:pic>
            <p:nvPicPr>
              <p:cNvPr id="23" name="Ink 22">
                <a:extLst>
                  <a:ext uri="{FF2B5EF4-FFF2-40B4-BE49-F238E27FC236}">
                    <a16:creationId xmlns:a16="http://schemas.microsoft.com/office/drawing/2014/main" id="{5887BCAD-BD8A-04F5-4447-3031E5163A06}"/>
                  </a:ext>
                </a:extLst>
              </p:cNvPr>
              <p:cNvPicPr/>
              <p:nvPr/>
            </p:nvPicPr>
            <p:blipFill>
              <a:blip r:embed="rId12"/>
              <a:stretch>
                <a:fillRect/>
              </a:stretch>
            </p:blipFill>
            <p:spPr>
              <a:xfrm>
                <a:off x="12701702" y="7881320"/>
                <a:ext cx="1447560" cy="19130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860F2B3-4FAD-CC2C-50D7-9B415AFA8CB2}"/>
                  </a:ext>
                </a:extLst>
              </p14:cNvPr>
              <p14:cNvContentPartPr/>
              <p14:nvPr/>
            </p14:nvContentPartPr>
            <p14:xfrm>
              <a:off x="12792782" y="7865732"/>
              <a:ext cx="1353600" cy="28080"/>
            </p14:xfrm>
          </p:contentPart>
        </mc:Choice>
        <mc:Fallback xmlns="">
          <p:pic>
            <p:nvPicPr>
              <p:cNvPr id="24" name="Ink 23">
                <a:extLst>
                  <a:ext uri="{FF2B5EF4-FFF2-40B4-BE49-F238E27FC236}">
                    <a16:creationId xmlns:a16="http://schemas.microsoft.com/office/drawing/2014/main" id="{0860F2B3-4FAD-CC2C-50D7-9B415AFA8CB2}"/>
                  </a:ext>
                </a:extLst>
              </p:cNvPr>
              <p:cNvPicPr/>
              <p:nvPr/>
            </p:nvPicPr>
            <p:blipFill>
              <a:blip r:embed="rId14"/>
              <a:stretch>
                <a:fillRect/>
              </a:stretch>
            </p:blipFill>
            <p:spPr>
              <a:xfrm>
                <a:off x="12756782" y="7829732"/>
                <a:ext cx="1425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87C2B9E-C2B5-E2D2-D594-87DC1551F0DF}"/>
                  </a:ext>
                </a:extLst>
              </p14:cNvPr>
              <p14:cNvContentPartPr/>
              <p14:nvPr/>
            </p14:nvContentPartPr>
            <p14:xfrm>
              <a:off x="12815102" y="7766372"/>
              <a:ext cx="1049760" cy="193680"/>
            </p14:xfrm>
          </p:contentPart>
        </mc:Choice>
        <mc:Fallback xmlns="">
          <p:pic>
            <p:nvPicPr>
              <p:cNvPr id="25" name="Ink 24">
                <a:extLst>
                  <a:ext uri="{FF2B5EF4-FFF2-40B4-BE49-F238E27FC236}">
                    <a16:creationId xmlns:a16="http://schemas.microsoft.com/office/drawing/2014/main" id="{687C2B9E-C2B5-E2D2-D594-87DC1551F0DF}"/>
                  </a:ext>
                </a:extLst>
              </p:cNvPr>
              <p:cNvPicPr/>
              <p:nvPr/>
            </p:nvPicPr>
            <p:blipFill>
              <a:blip r:embed="rId16"/>
              <a:stretch>
                <a:fillRect/>
              </a:stretch>
            </p:blipFill>
            <p:spPr>
              <a:xfrm>
                <a:off x="12779102" y="7730372"/>
                <a:ext cx="1121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5CA54AE9-94D0-2659-1620-D65E45832A96}"/>
                  </a:ext>
                </a:extLst>
              </p14:cNvPr>
              <p14:cNvContentPartPr/>
              <p14:nvPr/>
            </p14:nvContentPartPr>
            <p14:xfrm>
              <a:off x="12815102" y="7915412"/>
              <a:ext cx="1232280" cy="99720"/>
            </p14:xfrm>
          </p:contentPart>
        </mc:Choice>
        <mc:Fallback xmlns="">
          <p:pic>
            <p:nvPicPr>
              <p:cNvPr id="26" name="Ink 25">
                <a:extLst>
                  <a:ext uri="{FF2B5EF4-FFF2-40B4-BE49-F238E27FC236}">
                    <a16:creationId xmlns:a16="http://schemas.microsoft.com/office/drawing/2014/main" id="{5CA54AE9-94D0-2659-1620-D65E45832A96}"/>
                  </a:ext>
                </a:extLst>
              </p:cNvPr>
              <p:cNvPicPr/>
              <p:nvPr/>
            </p:nvPicPr>
            <p:blipFill>
              <a:blip r:embed="rId18"/>
              <a:stretch>
                <a:fillRect/>
              </a:stretch>
            </p:blipFill>
            <p:spPr>
              <a:xfrm>
                <a:off x="12779102" y="7879541"/>
                <a:ext cx="1303920" cy="17110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381E441F-A300-FD43-AB3A-123C89B62C44}"/>
                  </a:ext>
                </a:extLst>
              </p14:cNvPr>
              <p14:cNvContentPartPr/>
              <p14:nvPr/>
            </p14:nvContentPartPr>
            <p14:xfrm>
              <a:off x="12892142" y="8042492"/>
              <a:ext cx="1337040" cy="77760"/>
            </p14:xfrm>
          </p:contentPart>
        </mc:Choice>
        <mc:Fallback xmlns="">
          <p:pic>
            <p:nvPicPr>
              <p:cNvPr id="27" name="Ink 26">
                <a:extLst>
                  <a:ext uri="{FF2B5EF4-FFF2-40B4-BE49-F238E27FC236}">
                    <a16:creationId xmlns:a16="http://schemas.microsoft.com/office/drawing/2014/main" id="{381E441F-A300-FD43-AB3A-123C89B62C44}"/>
                  </a:ext>
                </a:extLst>
              </p:cNvPr>
              <p:cNvPicPr/>
              <p:nvPr/>
            </p:nvPicPr>
            <p:blipFill>
              <a:blip r:embed="rId20"/>
              <a:stretch>
                <a:fillRect/>
              </a:stretch>
            </p:blipFill>
            <p:spPr>
              <a:xfrm>
                <a:off x="12856142" y="8006492"/>
                <a:ext cx="1408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AB2442D6-FCD3-D9C7-8D41-A06431FFA643}"/>
                  </a:ext>
                </a:extLst>
              </p14:cNvPr>
              <p14:cNvContentPartPr/>
              <p14:nvPr/>
            </p14:nvContentPartPr>
            <p14:xfrm>
              <a:off x="12875582" y="7981652"/>
              <a:ext cx="1652040" cy="127440"/>
            </p14:xfrm>
          </p:contentPart>
        </mc:Choice>
        <mc:Fallback xmlns="">
          <p:pic>
            <p:nvPicPr>
              <p:cNvPr id="28" name="Ink 27">
                <a:extLst>
                  <a:ext uri="{FF2B5EF4-FFF2-40B4-BE49-F238E27FC236}">
                    <a16:creationId xmlns:a16="http://schemas.microsoft.com/office/drawing/2014/main" id="{AB2442D6-FCD3-D9C7-8D41-A06431FFA643}"/>
                  </a:ext>
                </a:extLst>
              </p:cNvPr>
              <p:cNvPicPr/>
              <p:nvPr/>
            </p:nvPicPr>
            <p:blipFill>
              <a:blip r:embed="rId22"/>
              <a:stretch>
                <a:fillRect/>
              </a:stretch>
            </p:blipFill>
            <p:spPr>
              <a:xfrm>
                <a:off x="12839582" y="7945550"/>
                <a:ext cx="1723680" cy="19928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340E706E-20CC-A00C-C602-6B64AC91D2D8}"/>
                  </a:ext>
                </a:extLst>
              </p14:cNvPr>
              <p14:cNvContentPartPr/>
              <p14:nvPr/>
            </p14:nvContentPartPr>
            <p14:xfrm>
              <a:off x="13947302" y="7893452"/>
              <a:ext cx="459000" cy="138600"/>
            </p14:xfrm>
          </p:contentPart>
        </mc:Choice>
        <mc:Fallback xmlns="">
          <p:pic>
            <p:nvPicPr>
              <p:cNvPr id="29" name="Ink 28">
                <a:extLst>
                  <a:ext uri="{FF2B5EF4-FFF2-40B4-BE49-F238E27FC236}">
                    <a16:creationId xmlns:a16="http://schemas.microsoft.com/office/drawing/2014/main" id="{340E706E-20CC-A00C-C602-6B64AC91D2D8}"/>
                  </a:ext>
                </a:extLst>
              </p:cNvPr>
              <p:cNvPicPr/>
              <p:nvPr/>
            </p:nvPicPr>
            <p:blipFill>
              <a:blip r:embed="rId24"/>
              <a:stretch>
                <a:fillRect/>
              </a:stretch>
            </p:blipFill>
            <p:spPr>
              <a:xfrm>
                <a:off x="13911274" y="7857452"/>
                <a:ext cx="530696"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9" name="Ink 68">
                <a:extLst>
                  <a:ext uri="{FF2B5EF4-FFF2-40B4-BE49-F238E27FC236}">
                    <a16:creationId xmlns:a16="http://schemas.microsoft.com/office/drawing/2014/main" id="{99381197-A6D2-B35B-AF88-0D9EB2589EA3}"/>
                  </a:ext>
                </a:extLst>
              </p14:cNvPr>
              <p14:cNvContentPartPr/>
              <p14:nvPr/>
            </p14:nvContentPartPr>
            <p14:xfrm>
              <a:off x="12896930" y="7607262"/>
              <a:ext cx="1653840" cy="594000"/>
            </p14:xfrm>
          </p:contentPart>
        </mc:Choice>
        <mc:Fallback xmlns="">
          <p:pic>
            <p:nvPicPr>
              <p:cNvPr id="69" name="Ink 68">
                <a:extLst>
                  <a:ext uri="{FF2B5EF4-FFF2-40B4-BE49-F238E27FC236}">
                    <a16:creationId xmlns:a16="http://schemas.microsoft.com/office/drawing/2014/main" id="{99381197-A6D2-B35B-AF88-0D9EB2589EA3}"/>
                  </a:ext>
                </a:extLst>
              </p:cNvPr>
              <p:cNvPicPr/>
              <p:nvPr/>
            </p:nvPicPr>
            <p:blipFill>
              <a:blip r:embed="rId26"/>
              <a:stretch>
                <a:fillRect/>
              </a:stretch>
            </p:blipFill>
            <p:spPr>
              <a:xfrm>
                <a:off x="12861290" y="7571262"/>
                <a:ext cx="1725480" cy="6656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6033" y="507563"/>
            <a:ext cx="8983861" cy="576858"/>
          </a:xfrm>
          <a:prstGeom prst="rect">
            <a:avLst/>
          </a:prstGeom>
          <a:noFill/>
          <a:ln/>
        </p:spPr>
        <p:txBody>
          <a:bodyPr wrap="none" lIns="0" tIns="0" rIns="0" bIns="0" rtlCol="0" anchor="t"/>
          <a:lstStyle/>
          <a:p>
            <a:pPr marL="0" indent="0" algn="l">
              <a:lnSpc>
                <a:spcPts val="4500"/>
              </a:lnSpc>
              <a:buNone/>
            </a:pPr>
            <a:r>
              <a:rPr lang="en-US" sz="3600" dirty="0">
                <a:solidFill>
                  <a:srgbClr val="0C0D0F"/>
                </a:solidFill>
                <a:latin typeface="Inter" pitchFamily="34" charset="0"/>
                <a:ea typeface="Inter" pitchFamily="34" charset="-122"/>
                <a:cs typeface="Inter" pitchFamily="34" charset="-120"/>
              </a:rPr>
              <a:t>Career Opportunities in the AI Ecosystem</a:t>
            </a:r>
            <a:endParaRPr lang="en-US" sz="3600" dirty="0"/>
          </a:p>
        </p:txBody>
      </p:sp>
      <p:sp>
        <p:nvSpPr>
          <p:cNvPr id="3" name="Shape 1"/>
          <p:cNvSpPr/>
          <p:nvPr/>
        </p:nvSpPr>
        <p:spPr>
          <a:xfrm>
            <a:off x="646033" y="1730335"/>
            <a:ext cx="6576893" cy="2765703"/>
          </a:xfrm>
          <a:prstGeom prst="roundRect">
            <a:avLst>
              <a:gd name="adj" fmla="val 3967"/>
            </a:avLst>
          </a:prstGeom>
          <a:solidFill>
            <a:srgbClr val="FFFFFF"/>
          </a:solidFill>
          <a:ln/>
        </p:spPr>
      </p:sp>
      <p:sp>
        <p:nvSpPr>
          <p:cNvPr id="4" name="Shape 2"/>
          <p:cNvSpPr/>
          <p:nvPr/>
        </p:nvSpPr>
        <p:spPr>
          <a:xfrm>
            <a:off x="646033" y="1707475"/>
            <a:ext cx="6576893" cy="91440"/>
          </a:xfrm>
          <a:prstGeom prst="roundRect">
            <a:avLst>
              <a:gd name="adj" fmla="val 181675"/>
            </a:avLst>
          </a:prstGeom>
          <a:solidFill>
            <a:srgbClr val="FF7047"/>
          </a:solidFill>
          <a:ln/>
        </p:spPr>
      </p:sp>
      <p:sp>
        <p:nvSpPr>
          <p:cNvPr id="5" name="Shape 3"/>
          <p:cNvSpPr/>
          <p:nvPr/>
        </p:nvSpPr>
        <p:spPr>
          <a:xfrm>
            <a:off x="3657600" y="1453515"/>
            <a:ext cx="553641" cy="553641"/>
          </a:xfrm>
          <a:prstGeom prst="roundRect">
            <a:avLst>
              <a:gd name="adj" fmla="val 165161"/>
            </a:avLst>
          </a:prstGeom>
          <a:solidFill>
            <a:srgbClr val="FF7047"/>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3692" y="1619488"/>
            <a:ext cx="221456" cy="221456"/>
          </a:xfrm>
          <a:prstGeom prst="rect">
            <a:avLst/>
          </a:prstGeom>
        </p:spPr>
      </p:pic>
      <p:sp>
        <p:nvSpPr>
          <p:cNvPr id="7" name="Text 4"/>
          <p:cNvSpPr/>
          <p:nvPr/>
        </p:nvSpPr>
        <p:spPr>
          <a:xfrm>
            <a:off x="853440" y="2191703"/>
            <a:ext cx="2307193" cy="288369"/>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Data Scientist</a:t>
            </a:r>
            <a:endParaRPr lang="en-US" sz="1800" dirty="0"/>
          </a:p>
        </p:txBody>
      </p:sp>
      <p:sp>
        <p:nvSpPr>
          <p:cNvPr id="8" name="Text 5"/>
          <p:cNvSpPr/>
          <p:nvPr/>
        </p:nvSpPr>
        <p:spPr>
          <a:xfrm>
            <a:off x="853440" y="2590800"/>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Role:</a:t>
            </a:r>
            <a:r>
              <a:rPr lang="en-US" sz="1450" dirty="0">
                <a:solidFill>
                  <a:srgbClr val="55575A"/>
                </a:solidFill>
                <a:latin typeface="Manrope" pitchFamily="34" charset="0"/>
                <a:ea typeface="Manrope" pitchFamily="34" charset="-122"/>
                <a:cs typeface="Manrope" pitchFamily="34" charset="-120"/>
              </a:rPr>
              <a:t> Extract insights from complex datasets using statistical analysis and machine learning</a:t>
            </a:r>
            <a:endParaRPr lang="en-US" sz="1450" dirty="0"/>
          </a:p>
        </p:txBody>
      </p:sp>
      <p:sp>
        <p:nvSpPr>
          <p:cNvPr id="9" name="Text 6"/>
          <p:cNvSpPr/>
          <p:nvPr/>
        </p:nvSpPr>
        <p:spPr>
          <a:xfrm>
            <a:off x="853440" y="3292078"/>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Skills needed:</a:t>
            </a:r>
            <a:r>
              <a:rPr lang="en-US" sz="1450" dirty="0">
                <a:solidFill>
                  <a:srgbClr val="55575A"/>
                </a:solidFill>
                <a:latin typeface="Manrope" pitchFamily="34" charset="0"/>
                <a:ea typeface="Manrope" pitchFamily="34" charset="-122"/>
                <a:cs typeface="Manrope" pitchFamily="34" charset="-120"/>
              </a:rPr>
              <a:t> Python/R, statistics, SQL, data visualisation, ML algorithms</a:t>
            </a:r>
            <a:endParaRPr lang="en-US" sz="1450" dirty="0"/>
          </a:p>
        </p:txBody>
      </p:sp>
      <p:sp>
        <p:nvSpPr>
          <p:cNvPr id="10" name="Text 7"/>
          <p:cNvSpPr/>
          <p:nvPr/>
        </p:nvSpPr>
        <p:spPr>
          <a:xfrm>
            <a:off x="853440" y="3993356"/>
            <a:ext cx="6162080" cy="295275"/>
          </a:xfrm>
          <a:prstGeom prst="rect">
            <a:avLst/>
          </a:prstGeom>
          <a:noFill/>
          <a:ln/>
        </p:spPr>
        <p:txBody>
          <a:bodyPr wrap="non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Avg. salary in India:</a:t>
            </a:r>
            <a:r>
              <a:rPr lang="en-US" sz="1450" dirty="0">
                <a:solidFill>
                  <a:srgbClr val="55575A"/>
                </a:solidFill>
                <a:latin typeface="Manrope" pitchFamily="34" charset="0"/>
                <a:ea typeface="Manrope" pitchFamily="34" charset="-122"/>
                <a:cs typeface="Manrope" pitchFamily="34" charset="-120"/>
              </a:rPr>
              <a:t> ₹8-15 LPA for mid-level professionals</a:t>
            </a:r>
            <a:endParaRPr lang="en-US" sz="1450" dirty="0"/>
          </a:p>
        </p:txBody>
      </p:sp>
      <p:sp>
        <p:nvSpPr>
          <p:cNvPr id="11" name="Shape 8"/>
          <p:cNvSpPr/>
          <p:nvPr/>
        </p:nvSpPr>
        <p:spPr>
          <a:xfrm>
            <a:off x="7407473" y="1730335"/>
            <a:ext cx="6576893" cy="2765703"/>
          </a:xfrm>
          <a:prstGeom prst="roundRect">
            <a:avLst>
              <a:gd name="adj" fmla="val 3967"/>
            </a:avLst>
          </a:prstGeom>
          <a:solidFill>
            <a:srgbClr val="FFFFFF"/>
          </a:solidFill>
          <a:ln/>
        </p:spPr>
      </p:sp>
      <p:sp>
        <p:nvSpPr>
          <p:cNvPr id="12" name="Shape 9"/>
          <p:cNvSpPr/>
          <p:nvPr/>
        </p:nvSpPr>
        <p:spPr>
          <a:xfrm>
            <a:off x="7407473" y="1707475"/>
            <a:ext cx="6576893" cy="91440"/>
          </a:xfrm>
          <a:prstGeom prst="roundRect">
            <a:avLst>
              <a:gd name="adj" fmla="val 181675"/>
            </a:avLst>
          </a:prstGeom>
          <a:solidFill>
            <a:srgbClr val="FF7047"/>
          </a:solidFill>
          <a:ln/>
        </p:spPr>
      </p:sp>
      <p:sp>
        <p:nvSpPr>
          <p:cNvPr id="13" name="Shape 10"/>
          <p:cNvSpPr/>
          <p:nvPr/>
        </p:nvSpPr>
        <p:spPr>
          <a:xfrm>
            <a:off x="10419040" y="1453515"/>
            <a:ext cx="553641" cy="553641"/>
          </a:xfrm>
          <a:prstGeom prst="roundRect">
            <a:avLst>
              <a:gd name="adj" fmla="val 165161"/>
            </a:avLst>
          </a:prstGeom>
          <a:solidFill>
            <a:srgbClr val="FF7047"/>
          </a:solidFill>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5133" y="1619488"/>
            <a:ext cx="221456" cy="221456"/>
          </a:xfrm>
          <a:prstGeom prst="rect">
            <a:avLst/>
          </a:prstGeom>
        </p:spPr>
      </p:pic>
      <p:sp>
        <p:nvSpPr>
          <p:cNvPr id="15" name="Text 11"/>
          <p:cNvSpPr/>
          <p:nvPr/>
        </p:nvSpPr>
        <p:spPr>
          <a:xfrm>
            <a:off x="7614880" y="2191703"/>
            <a:ext cx="2983349" cy="288369"/>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Machine Learning Engineer</a:t>
            </a:r>
            <a:endParaRPr lang="en-US" sz="1800" dirty="0"/>
          </a:p>
        </p:txBody>
      </p:sp>
      <p:sp>
        <p:nvSpPr>
          <p:cNvPr id="16" name="Text 12"/>
          <p:cNvSpPr/>
          <p:nvPr/>
        </p:nvSpPr>
        <p:spPr>
          <a:xfrm>
            <a:off x="7614880" y="2590800"/>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Role:</a:t>
            </a:r>
            <a:r>
              <a:rPr lang="en-US" sz="1450" dirty="0">
                <a:solidFill>
                  <a:srgbClr val="55575A"/>
                </a:solidFill>
                <a:latin typeface="Manrope" pitchFamily="34" charset="0"/>
                <a:ea typeface="Manrope" pitchFamily="34" charset="-122"/>
                <a:cs typeface="Manrope" pitchFamily="34" charset="-120"/>
              </a:rPr>
              <a:t> Design, build, and deploy ML models into production systems at scale</a:t>
            </a:r>
            <a:endParaRPr lang="en-US" sz="1450" dirty="0"/>
          </a:p>
        </p:txBody>
      </p:sp>
      <p:sp>
        <p:nvSpPr>
          <p:cNvPr id="17" name="Text 13"/>
          <p:cNvSpPr/>
          <p:nvPr/>
        </p:nvSpPr>
        <p:spPr>
          <a:xfrm>
            <a:off x="7614880" y="3292078"/>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Skills needed:</a:t>
            </a:r>
            <a:r>
              <a:rPr lang="en-US" sz="1450" dirty="0">
                <a:solidFill>
                  <a:srgbClr val="55575A"/>
                </a:solidFill>
                <a:latin typeface="Manrope" pitchFamily="34" charset="0"/>
                <a:ea typeface="Manrope" pitchFamily="34" charset="-122"/>
                <a:cs typeface="Manrope" pitchFamily="34" charset="-120"/>
              </a:rPr>
              <a:t> TensorFlow/PyTorch, software engineering, cloud platforms, MLOps</a:t>
            </a:r>
            <a:endParaRPr lang="en-US" sz="1450" dirty="0"/>
          </a:p>
        </p:txBody>
      </p:sp>
      <p:sp>
        <p:nvSpPr>
          <p:cNvPr id="18" name="Text 14"/>
          <p:cNvSpPr/>
          <p:nvPr/>
        </p:nvSpPr>
        <p:spPr>
          <a:xfrm>
            <a:off x="7614880" y="3993356"/>
            <a:ext cx="6162080" cy="295275"/>
          </a:xfrm>
          <a:prstGeom prst="rect">
            <a:avLst/>
          </a:prstGeom>
          <a:noFill/>
          <a:ln/>
        </p:spPr>
        <p:txBody>
          <a:bodyPr wrap="non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Avg. salary in India:</a:t>
            </a:r>
            <a:r>
              <a:rPr lang="en-US" sz="1450" dirty="0">
                <a:solidFill>
                  <a:srgbClr val="55575A"/>
                </a:solidFill>
                <a:latin typeface="Manrope" pitchFamily="34" charset="0"/>
                <a:ea typeface="Manrope" pitchFamily="34" charset="-122"/>
                <a:cs typeface="Manrope" pitchFamily="34" charset="-120"/>
              </a:rPr>
              <a:t> ₹10-18 LPA for experienced engineers</a:t>
            </a:r>
            <a:endParaRPr lang="en-US" sz="1450" dirty="0"/>
          </a:p>
        </p:txBody>
      </p:sp>
      <p:sp>
        <p:nvSpPr>
          <p:cNvPr id="19" name="Shape 15"/>
          <p:cNvSpPr/>
          <p:nvPr/>
        </p:nvSpPr>
        <p:spPr>
          <a:xfrm>
            <a:off x="646033" y="4957405"/>
            <a:ext cx="6576893" cy="2765703"/>
          </a:xfrm>
          <a:prstGeom prst="roundRect">
            <a:avLst>
              <a:gd name="adj" fmla="val 3967"/>
            </a:avLst>
          </a:prstGeom>
          <a:solidFill>
            <a:srgbClr val="FFFFFF"/>
          </a:solidFill>
          <a:ln/>
        </p:spPr>
      </p:sp>
      <p:sp>
        <p:nvSpPr>
          <p:cNvPr id="20" name="Shape 16"/>
          <p:cNvSpPr/>
          <p:nvPr/>
        </p:nvSpPr>
        <p:spPr>
          <a:xfrm>
            <a:off x="646033" y="4934545"/>
            <a:ext cx="6576893" cy="91440"/>
          </a:xfrm>
          <a:prstGeom prst="roundRect">
            <a:avLst>
              <a:gd name="adj" fmla="val 181675"/>
            </a:avLst>
          </a:prstGeom>
          <a:solidFill>
            <a:srgbClr val="FF7047"/>
          </a:solidFill>
          <a:ln/>
        </p:spPr>
      </p:sp>
      <p:sp>
        <p:nvSpPr>
          <p:cNvPr id="21" name="Shape 17"/>
          <p:cNvSpPr/>
          <p:nvPr/>
        </p:nvSpPr>
        <p:spPr>
          <a:xfrm>
            <a:off x="3657600" y="4680585"/>
            <a:ext cx="553641" cy="553641"/>
          </a:xfrm>
          <a:prstGeom prst="roundRect">
            <a:avLst>
              <a:gd name="adj" fmla="val 165161"/>
            </a:avLst>
          </a:prstGeom>
          <a:solidFill>
            <a:srgbClr val="FF7047"/>
          </a:solidFill>
          <a:ln/>
        </p:spPr>
      </p:sp>
      <p:pic>
        <p:nvPicPr>
          <p:cNvPr id="2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3692" y="4846558"/>
            <a:ext cx="221456" cy="221456"/>
          </a:xfrm>
          <a:prstGeom prst="rect">
            <a:avLst/>
          </a:prstGeom>
        </p:spPr>
      </p:pic>
      <p:sp>
        <p:nvSpPr>
          <p:cNvPr id="23" name="Text 18"/>
          <p:cNvSpPr/>
          <p:nvPr/>
        </p:nvSpPr>
        <p:spPr>
          <a:xfrm>
            <a:off x="853440" y="5418773"/>
            <a:ext cx="2307193" cy="288369"/>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AI Research Scientist</a:t>
            </a:r>
            <a:endParaRPr lang="en-US" sz="1800" dirty="0"/>
          </a:p>
        </p:txBody>
      </p:sp>
      <p:sp>
        <p:nvSpPr>
          <p:cNvPr id="24" name="Text 19"/>
          <p:cNvSpPr/>
          <p:nvPr/>
        </p:nvSpPr>
        <p:spPr>
          <a:xfrm>
            <a:off x="853440" y="5817870"/>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Role:</a:t>
            </a:r>
            <a:r>
              <a:rPr lang="en-US" sz="1450" dirty="0">
                <a:solidFill>
                  <a:srgbClr val="55575A"/>
                </a:solidFill>
                <a:latin typeface="Manrope" pitchFamily="34" charset="0"/>
                <a:ea typeface="Manrope" pitchFamily="34" charset="-122"/>
                <a:cs typeface="Manrope" pitchFamily="34" charset="-120"/>
              </a:rPr>
              <a:t> Conduct cutting-edge research to advance AI algorithms and methodologies</a:t>
            </a:r>
            <a:endParaRPr lang="en-US" sz="1450" dirty="0"/>
          </a:p>
        </p:txBody>
      </p:sp>
      <p:sp>
        <p:nvSpPr>
          <p:cNvPr id="25" name="Text 20"/>
          <p:cNvSpPr/>
          <p:nvPr/>
        </p:nvSpPr>
        <p:spPr>
          <a:xfrm>
            <a:off x="853440" y="6519148"/>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Skills needed:</a:t>
            </a:r>
            <a:r>
              <a:rPr lang="en-US" sz="1450" dirty="0">
                <a:solidFill>
                  <a:srgbClr val="55575A"/>
                </a:solidFill>
                <a:latin typeface="Manrope" pitchFamily="34" charset="0"/>
                <a:ea typeface="Manrope" pitchFamily="34" charset="-122"/>
                <a:cs typeface="Manrope" pitchFamily="34" charset="-120"/>
              </a:rPr>
              <a:t> PhD/Master's in CS/ML, deep learning, research publications, mathematics</a:t>
            </a:r>
            <a:endParaRPr lang="en-US" sz="1450" dirty="0"/>
          </a:p>
        </p:txBody>
      </p:sp>
      <p:sp>
        <p:nvSpPr>
          <p:cNvPr id="26" name="Text 21"/>
          <p:cNvSpPr/>
          <p:nvPr/>
        </p:nvSpPr>
        <p:spPr>
          <a:xfrm>
            <a:off x="853440" y="7220426"/>
            <a:ext cx="6162080" cy="295275"/>
          </a:xfrm>
          <a:prstGeom prst="rect">
            <a:avLst/>
          </a:prstGeom>
          <a:noFill/>
          <a:ln/>
        </p:spPr>
        <p:txBody>
          <a:bodyPr wrap="non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Avg. salary in India:</a:t>
            </a:r>
            <a:r>
              <a:rPr lang="en-US" sz="1450" dirty="0">
                <a:solidFill>
                  <a:srgbClr val="55575A"/>
                </a:solidFill>
                <a:latin typeface="Manrope" pitchFamily="34" charset="0"/>
                <a:ea typeface="Manrope" pitchFamily="34" charset="-122"/>
                <a:cs typeface="Manrope" pitchFamily="34" charset="-120"/>
              </a:rPr>
              <a:t> ₹15-30 LPA in top research labs</a:t>
            </a:r>
            <a:endParaRPr lang="en-US" sz="1450" dirty="0"/>
          </a:p>
        </p:txBody>
      </p:sp>
      <p:sp>
        <p:nvSpPr>
          <p:cNvPr id="27" name="Shape 22"/>
          <p:cNvSpPr/>
          <p:nvPr/>
        </p:nvSpPr>
        <p:spPr>
          <a:xfrm>
            <a:off x="7407473" y="4957405"/>
            <a:ext cx="6576893" cy="2765703"/>
          </a:xfrm>
          <a:prstGeom prst="roundRect">
            <a:avLst>
              <a:gd name="adj" fmla="val 3967"/>
            </a:avLst>
          </a:prstGeom>
          <a:solidFill>
            <a:srgbClr val="FFFFFF"/>
          </a:solidFill>
          <a:ln/>
        </p:spPr>
      </p:sp>
      <p:sp>
        <p:nvSpPr>
          <p:cNvPr id="28" name="Shape 23"/>
          <p:cNvSpPr/>
          <p:nvPr/>
        </p:nvSpPr>
        <p:spPr>
          <a:xfrm>
            <a:off x="7407473" y="4934545"/>
            <a:ext cx="6576893" cy="91440"/>
          </a:xfrm>
          <a:prstGeom prst="roundRect">
            <a:avLst>
              <a:gd name="adj" fmla="val 181675"/>
            </a:avLst>
          </a:prstGeom>
          <a:solidFill>
            <a:srgbClr val="FF7047"/>
          </a:solidFill>
          <a:ln/>
        </p:spPr>
      </p:sp>
      <p:sp>
        <p:nvSpPr>
          <p:cNvPr id="29" name="Shape 24"/>
          <p:cNvSpPr/>
          <p:nvPr/>
        </p:nvSpPr>
        <p:spPr>
          <a:xfrm>
            <a:off x="10419040" y="4680585"/>
            <a:ext cx="553641" cy="553641"/>
          </a:xfrm>
          <a:prstGeom prst="roundRect">
            <a:avLst>
              <a:gd name="adj" fmla="val 165161"/>
            </a:avLst>
          </a:prstGeom>
          <a:solidFill>
            <a:srgbClr val="FF7047"/>
          </a:solidFill>
          <a:ln/>
        </p:spPr>
      </p:sp>
      <p:pic>
        <p:nvPicPr>
          <p:cNvPr id="3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5133" y="4846558"/>
            <a:ext cx="221456" cy="221456"/>
          </a:xfrm>
          <a:prstGeom prst="rect">
            <a:avLst/>
          </a:prstGeom>
        </p:spPr>
      </p:pic>
      <p:sp>
        <p:nvSpPr>
          <p:cNvPr id="31" name="Text 25"/>
          <p:cNvSpPr/>
          <p:nvPr/>
        </p:nvSpPr>
        <p:spPr>
          <a:xfrm>
            <a:off x="7614880" y="5418773"/>
            <a:ext cx="2307193" cy="288369"/>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AI Product Manager</a:t>
            </a:r>
            <a:endParaRPr lang="en-US" sz="1800" dirty="0"/>
          </a:p>
        </p:txBody>
      </p:sp>
      <p:sp>
        <p:nvSpPr>
          <p:cNvPr id="32" name="Text 26"/>
          <p:cNvSpPr/>
          <p:nvPr/>
        </p:nvSpPr>
        <p:spPr>
          <a:xfrm>
            <a:off x="7614880" y="5817870"/>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Role:</a:t>
            </a:r>
            <a:r>
              <a:rPr lang="en-US" sz="1450" dirty="0">
                <a:solidFill>
                  <a:srgbClr val="55575A"/>
                </a:solidFill>
                <a:latin typeface="Manrope" pitchFamily="34" charset="0"/>
                <a:ea typeface="Manrope" pitchFamily="34" charset="-122"/>
                <a:cs typeface="Manrope" pitchFamily="34" charset="-120"/>
              </a:rPr>
              <a:t> Bridge technology and business, defining AI product strategy and roadmaps</a:t>
            </a:r>
            <a:endParaRPr lang="en-US" sz="1450" dirty="0"/>
          </a:p>
        </p:txBody>
      </p:sp>
      <p:sp>
        <p:nvSpPr>
          <p:cNvPr id="33" name="Text 27"/>
          <p:cNvSpPr/>
          <p:nvPr/>
        </p:nvSpPr>
        <p:spPr>
          <a:xfrm>
            <a:off x="7614880" y="6519148"/>
            <a:ext cx="6162080" cy="590550"/>
          </a:xfrm>
          <a:prstGeom prst="rect">
            <a:avLst/>
          </a:prstGeom>
          <a:noFill/>
          <a:ln/>
        </p:spPr>
        <p:txBody>
          <a:bodyPr wrap="squar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Skills needed:</a:t>
            </a:r>
            <a:r>
              <a:rPr lang="en-US" sz="1450" dirty="0">
                <a:solidFill>
                  <a:srgbClr val="55575A"/>
                </a:solidFill>
                <a:latin typeface="Manrope" pitchFamily="34" charset="0"/>
                <a:ea typeface="Manrope" pitchFamily="34" charset="-122"/>
                <a:cs typeface="Manrope" pitchFamily="34" charset="-120"/>
              </a:rPr>
              <a:t> Product management, AI/ML fundamentals, stakeholder communication, market analysis</a:t>
            </a:r>
            <a:endParaRPr lang="en-US" sz="1450" dirty="0"/>
          </a:p>
        </p:txBody>
      </p:sp>
      <p:sp>
        <p:nvSpPr>
          <p:cNvPr id="34" name="Text 28"/>
          <p:cNvSpPr/>
          <p:nvPr/>
        </p:nvSpPr>
        <p:spPr>
          <a:xfrm>
            <a:off x="7614880" y="7220426"/>
            <a:ext cx="6162080" cy="295275"/>
          </a:xfrm>
          <a:prstGeom prst="rect">
            <a:avLst/>
          </a:prstGeom>
          <a:noFill/>
          <a:ln/>
        </p:spPr>
        <p:txBody>
          <a:bodyPr wrap="none" lIns="0" tIns="0" rIns="0" bIns="0" rtlCol="0" anchor="t"/>
          <a:lstStyle/>
          <a:p>
            <a:pPr marL="0" indent="0" algn="l">
              <a:lnSpc>
                <a:spcPts val="2300"/>
              </a:lnSpc>
              <a:buNone/>
            </a:pPr>
            <a:r>
              <a:rPr lang="en-US" sz="1450" b="1" dirty="0">
                <a:solidFill>
                  <a:srgbClr val="55575A"/>
                </a:solidFill>
                <a:latin typeface="Manrope" pitchFamily="34" charset="0"/>
                <a:ea typeface="Manrope" pitchFamily="34" charset="-122"/>
                <a:cs typeface="Manrope" pitchFamily="34" charset="-120"/>
              </a:rPr>
              <a:t>Avg. salary in India:</a:t>
            </a:r>
            <a:r>
              <a:rPr lang="en-US" sz="1450" dirty="0">
                <a:solidFill>
                  <a:srgbClr val="55575A"/>
                </a:solidFill>
                <a:latin typeface="Manrope" pitchFamily="34" charset="0"/>
                <a:ea typeface="Manrope" pitchFamily="34" charset="-122"/>
                <a:cs typeface="Manrope" pitchFamily="34" charset="-120"/>
              </a:rPr>
              <a:t> ₹12-25 LPA depending on experience</a:t>
            </a:r>
            <a:endParaRPr lang="en-US" sz="1450" dirty="0"/>
          </a:p>
        </p:txBody>
      </p:sp>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A507DADB-F507-A5E4-C469-87A8BB34F088}"/>
                  </a:ext>
                </a:extLst>
              </p14:cNvPr>
              <p14:cNvContentPartPr/>
              <p14:nvPr/>
            </p14:nvContentPartPr>
            <p14:xfrm>
              <a:off x="12624290" y="7666867"/>
              <a:ext cx="1852920" cy="494640"/>
            </p14:xfrm>
          </p:contentPart>
        </mc:Choice>
        <mc:Fallback xmlns="">
          <p:pic>
            <p:nvPicPr>
              <p:cNvPr id="39" name="Ink 38">
                <a:extLst>
                  <a:ext uri="{FF2B5EF4-FFF2-40B4-BE49-F238E27FC236}">
                    <a16:creationId xmlns:a16="http://schemas.microsoft.com/office/drawing/2014/main" id="{A507DADB-F507-A5E4-C469-87A8BB34F088}"/>
                  </a:ext>
                </a:extLst>
              </p:cNvPr>
              <p:cNvPicPr/>
              <p:nvPr/>
            </p:nvPicPr>
            <p:blipFill>
              <a:blip r:embed="rId12"/>
              <a:stretch>
                <a:fillRect/>
              </a:stretch>
            </p:blipFill>
            <p:spPr>
              <a:xfrm>
                <a:off x="12588650" y="7631227"/>
                <a:ext cx="1924560" cy="5662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Microsoft Office User</cp:lastModifiedBy>
  <cp:revision>4</cp:revision>
  <dcterms:created xsi:type="dcterms:W3CDTF">2025-11-21T15:07:10Z</dcterms:created>
  <dcterms:modified xsi:type="dcterms:W3CDTF">2025-11-22T01:30:02Z</dcterms:modified>
</cp:coreProperties>
</file>